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07" r:id="rId1"/>
    <p:sldMasterId id="2147484231" r:id="rId2"/>
  </p:sldMasterIdLst>
  <p:notesMasterIdLst>
    <p:notesMasterId r:id="rId25"/>
  </p:notesMasterIdLst>
  <p:handoutMasterIdLst>
    <p:handoutMasterId r:id="rId26"/>
  </p:handoutMasterIdLst>
  <p:sldIdLst>
    <p:sldId id="2356" r:id="rId3"/>
    <p:sldId id="256" r:id="rId4"/>
    <p:sldId id="2357" r:id="rId5"/>
    <p:sldId id="2216" r:id="rId6"/>
    <p:sldId id="2218" r:id="rId7"/>
    <p:sldId id="2358" r:id="rId8"/>
    <p:sldId id="2360" r:id="rId9"/>
    <p:sldId id="2313" r:id="rId10"/>
    <p:sldId id="2359" r:id="rId11"/>
    <p:sldId id="2317" r:id="rId12"/>
    <p:sldId id="2323" r:id="rId13"/>
    <p:sldId id="2335" r:id="rId14"/>
    <p:sldId id="2281" r:id="rId15"/>
    <p:sldId id="2321" r:id="rId16"/>
    <p:sldId id="2282" r:id="rId17"/>
    <p:sldId id="2300" r:id="rId18"/>
    <p:sldId id="2365" r:id="rId19"/>
    <p:sldId id="2362" r:id="rId20"/>
    <p:sldId id="2364" r:id="rId21"/>
    <p:sldId id="2366" r:id="rId22"/>
    <p:sldId id="2363" r:id="rId23"/>
    <p:sldId id="235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IHUI DU" initials="ZD" lastIdx="1" clrIdx="0">
    <p:extLst>
      <p:ext uri="{19B8F6BF-5375-455C-9EA6-DF929625EA0E}">
        <p15:presenceInfo xmlns:p15="http://schemas.microsoft.com/office/powerpoint/2012/main" userId="ZHIHUI D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9FED5-17D0-2D4B-9F4A-20487A200C94}" v="137" dt="2023-02-22T18:07:48.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27" autoAdjust="0"/>
    <p:restoredTop sz="73034" autoAdjust="0"/>
  </p:normalViewPr>
  <p:slideViewPr>
    <p:cSldViewPr>
      <p:cViewPr varScale="1">
        <p:scale>
          <a:sx n="112" d="100"/>
          <a:sy n="112" d="100"/>
        </p:scale>
        <p:origin x="2920" y="200"/>
      </p:cViewPr>
      <p:guideLst>
        <p:guide orient="horz" pos="2160"/>
        <p:guide pos="3840"/>
      </p:guideLst>
    </p:cSldViewPr>
  </p:slideViewPr>
  <p:notesTextViewPr>
    <p:cViewPr>
      <p:scale>
        <a:sx n="1" d="1"/>
        <a:sy n="1" d="1"/>
      </p:scale>
      <p:origin x="0" y="0"/>
    </p:cViewPr>
  </p:notesTextViewPr>
  <p:sorterViewPr>
    <p:cViewPr varScale="1">
      <p:scale>
        <a:sx n="1" d="1"/>
        <a:sy n="1" d="1"/>
      </p:scale>
      <p:origin x="0" y="-3882"/>
    </p:cViewPr>
  </p:sorterViewPr>
  <p:notesViewPr>
    <p:cSldViewPr>
      <p:cViewPr varScale="1">
        <p:scale>
          <a:sx n="55" d="100"/>
          <a:sy n="55" d="100"/>
        </p:scale>
        <p:origin x="288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er Alvarado Rodriguez" userId="b43339a2721ca99e" providerId="LiveId" clId="{84724998-FA3C-FC48-A584-F78ECE901C01}"/>
    <pc:docChg chg="undo custSel addSld delSld modSld">
      <pc:chgData name="Oliver Alvarado Rodriguez" userId="b43339a2721ca99e" providerId="LiveId" clId="{84724998-FA3C-FC48-A584-F78ECE901C01}" dt="2022-10-02T02:23:01.386" v="250" actId="20577"/>
      <pc:docMkLst>
        <pc:docMk/>
      </pc:docMkLst>
      <pc:sldChg chg="delSp modSp del mod">
        <pc:chgData name="Oliver Alvarado Rodriguez" userId="b43339a2721ca99e" providerId="LiveId" clId="{84724998-FA3C-FC48-A584-F78ECE901C01}" dt="2022-10-02T01:06:25.735" v="8" actId="2696"/>
        <pc:sldMkLst>
          <pc:docMk/>
          <pc:sldMk cId="2092868277" sldId="2227"/>
        </pc:sldMkLst>
        <pc:spChg chg="mod">
          <ac:chgData name="Oliver Alvarado Rodriguez" userId="b43339a2721ca99e" providerId="LiveId" clId="{84724998-FA3C-FC48-A584-F78ECE901C01}" dt="2022-10-02T01:06:13.897" v="0" actId="20577"/>
          <ac:spMkLst>
            <pc:docMk/>
            <pc:sldMk cId="2092868277" sldId="2227"/>
            <ac:spMk id="2" creationId="{D7D5EAAF-7376-5841-88E1-C9581DBDDC61}"/>
          </ac:spMkLst>
        </pc:spChg>
        <pc:spChg chg="del mod">
          <ac:chgData name="Oliver Alvarado Rodriguez" userId="b43339a2721ca99e" providerId="LiveId" clId="{84724998-FA3C-FC48-A584-F78ECE901C01}" dt="2022-10-02T01:06:20.511" v="6" actId="478"/>
          <ac:spMkLst>
            <pc:docMk/>
            <pc:sldMk cId="2092868277" sldId="2227"/>
            <ac:spMk id="5" creationId="{57D9E071-A7EB-D044-A67B-BAEE6C05EC2A}"/>
          </ac:spMkLst>
        </pc:spChg>
        <pc:picChg chg="del">
          <ac:chgData name="Oliver Alvarado Rodriguez" userId="b43339a2721ca99e" providerId="LiveId" clId="{84724998-FA3C-FC48-A584-F78ECE901C01}" dt="2022-10-02T01:06:17.029" v="2" actId="478"/>
          <ac:picMkLst>
            <pc:docMk/>
            <pc:sldMk cId="2092868277" sldId="2227"/>
            <ac:picMk id="4" creationId="{2FD2894F-8D65-EB41-AD7A-C6425B5B53B3}"/>
          </ac:picMkLst>
        </pc:picChg>
        <pc:picChg chg="del">
          <ac:chgData name="Oliver Alvarado Rodriguez" userId="b43339a2721ca99e" providerId="LiveId" clId="{84724998-FA3C-FC48-A584-F78ECE901C01}" dt="2022-10-02T01:06:15.362" v="1" actId="478"/>
          <ac:picMkLst>
            <pc:docMk/>
            <pc:sldMk cId="2092868277" sldId="2227"/>
            <ac:picMk id="12" creationId="{D67B9247-BBD5-BE76-9F47-E0D42D0A9C00}"/>
          </ac:picMkLst>
        </pc:picChg>
      </pc:sldChg>
      <pc:sldChg chg="del">
        <pc:chgData name="Oliver Alvarado Rodriguez" userId="b43339a2721ca99e" providerId="LiveId" clId="{84724998-FA3C-FC48-A584-F78ECE901C01}" dt="2022-10-02T02:16:21.881" v="155" actId="2696"/>
        <pc:sldMkLst>
          <pc:docMk/>
          <pc:sldMk cId="3737429853" sldId="2240"/>
        </pc:sldMkLst>
      </pc:sldChg>
      <pc:sldChg chg="del">
        <pc:chgData name="Oliver Alvarado Rodriguez" userId="b43339a2721ca99e" providerId="LiveId" clId="{84724998-FA3C-FC48-A584-F78ECE901C01}" dt="2022-10-02T02:16:21.881" v="155" actId="2696"/>
        <pc:sldMkLst>
          <pc:docMk/>
          <pc:sldMk cId="3303859525" sldId="2254"/>
        </pc:sldMkLst>
      </pc:sldChg>
      <pc:sldChg chg="del">
        <pc:chgData name="Oliver Alvarado Rodriguez" userId="b43339a2721ca99e" providerId="LiveId" clId="{84724998-FA3C-FC48-A584-F78ECE901C01}" dt="2022-10-02T02:16:21.881" v="155" actId="2696"/>
        <pc:sldMkLst>
          <pc:docMk/>
          <pc:sldMk cId="1366367849" sldId="2257"/>
        </pc:sldMkLst>
      </pc:sldChg>
      <pc:sldChg chg="del">
        <pc:chgData name="Oliver Alvarado Rodriguez" userId="b43339a2721ca99e" providerId="LiveId" clId="{84724998-FA3C-FC48-A584-F78ECE901C01}" dt="2022-10-02T02:16:21.881" v="155" actId="2696"/>
        <pc:sldMkLst>
          <pc:docMk/>
          <pc:sldMk cId="162875930" sldId="2259"/>
        </pc:sldMkLst>
      </pc:sldChg>
      <pc:sldChg chg="del">
        <pc:chgData name="Oliver Alvarado Rodriguez" userId="b43339a2721ca99e" providerId="LiveId" clId="{84724998-FA3C-FC48-A584-F78ECE901C01}" dt="2022-10-02T02:16:21.881" v="155" actId="2696"/>
        <pc:sldMkLst>
          <pc:docMk/>
          <pc:sldMk cId="3117603029" sldId="2260"/>
        </pc:sldMkLst>
      </pc:sldChg>
      <pc:sldChg chg="del">
        <pc:chgData name="Oliver Alvarado Rodriguez" userId="b43339a2721ca99e" providerId="LiveId" clId="{84724998-FA3C-FC48-A584-F78ECE901C01}" dt="2022-10-02T02:16:21.881" v="155" actId="2696"/>
        <pc:sldMkLst>
          <pc:docMk/>
          <pc:sldMk cId="3638078750" sldId="2261"/>
        </pc:sldMkLst>
      </pc:sldChg>
      <pc:sldChg chg="del">
        <pc:chgData name="Oliver Alvarado Rodriguez" userId="b43339a2721ca99e" providerId="LiveId" clId="{84724998-FA3C-FC48-A584-F78ECE901C01}" dt="2022-10-02T02:16:21.881" v="155" actId="2696"/>
        <pc:sldMkLst>
          <pc:docMk/>
          <pc:sldMk cId="2175346625" sldId="2265"/>
        </pc:sldMkLst>
      </pc:sldChg>
      <pc:sldChg chg="del">
        <pc:chgData name="Oliver Alvarado Rodriguez" userId="b43339a2721ca99e" providerId="LiveId" clId="{84724998-FA3C-FC48-A584-F78ECE901C01}" dt="2022-10-02T02:16:21.881" v="155" actId="2696"/>
        <pc:sldMkLst>
          <pc:docMk/>
          <pc:sldMk cId="1655043105" sldId="2266"/>
        </pc:sldMkLst>
      </pc:sldChg>
      <pc:sldChg chg="del">
        <pc:chgData name="Oliver Alvarado Rodriguez" userId="b43339a2721ca99e" providerId="LiveId" clId="{84724998-FA3C-FC48-A584-F78ECE901C01}" dt="2022-10-02T02:16:21.881" v="155" actId="2696"/>
        <pc:sldMkLst>
          <pc:docMk/>
          <pc:sldMk cId="3893738021" sldId="2267"/>
        </pc:sldMkLst>
      </pc:sldChg>
      <pc:sldChg chg="del">
        <pc:chgData name="Oliver Alvarado Rodriguez" userId="b43339a2721ca99e" providerId="LiveId" clId="{84724998-FA3C-FC48-A584-F78ECE901C01}" dt="2022-10-02T02:16:21.881" v="155" actId="2696"/>
        <pc:sldMkLst>
          <pc:docMk/>
          <pc:sldMk cId="4187996385" sldId="2268"/>
        </pc:sldMkLst>
      </pc:sldChg>
      <pc:sldChg chg="del">
        <pc:chgData name="Oliver Alvarado Rodriguez" userId="b43339a2721ca99e" providerId="LiveId" clId="{84724998-FA3C-FC48-A584-F78ECE901C01}" dt="2022-10-02T02:16:21.881" v="155" actId="2696"/>
        <pc:sldMkLst>
          <pc:docMk/>
          <pc:sldMk cId="3451729255" sldId="2269"/>
        </pc:sldMkLst>
      </pc:sldChg>
      <pc:sldChg chg="del">
        <pc:chgData name="Oliver Alvarado Rodriguez" userId="b43339a2721ca99e" providerId="LiveId" clId="{84724998-FA3C-FC48-A584-F78ECE901C01}" dt="2022-10-02T02:16:21.881" v="155" actId="2696"/>
        <pc:sldMkLst>
          <pc:docMk/>
          <pc:sldMk cId="1292869570" sldId="2270"/>
        </pc:sldMkLst>
      </pc:sldChg>
      <pc:sldChg chg="del">
        <pc:chgData name="Oliver Alvarado Rodriguez" userId="b43339a2721ca99e" providerId="LiveId" clId="{84724998-FA3C-FC48-A584-F78ECE901C01}" dt="2022-10-02T02:16:21.881" v="155" actId="2696"/>
        <pc:sldMkLst>
          <pc:docMk/>
          <pc:sldMk cId="2261293958" sldId="2271"/>
        </pc:sldMkLst>
      </pc:sldChg>
      <pc:sldChg chg="del">
        <pc:chgData name="Oliver Alvarado Rodriguez" userId="b43339a2721ca99e" providerId="LiveId" clId="{84724998-FA3C-FC48-A584-F78ECE901C01}" dt="2022-10-02T02:16:21.881" v="155" actId="2696"/>
        <pc:sldMkLst>
          <pc:docMk/>
          <pc:sldMk cId="4085623148" sldId="2272"/>
        </pc:sldMkLst>
      </pc:sldChg>
      <pc:sldChg chg="del">
        <pc:chgData name="Oliver Alvarado Rodriguez" userId="b43339a2721ca99e" providerId="LiveId" clId="{84724998-FA3C-FC48-A584-F78ECE901C01}" dt="2022-10-02T02:16:21.881" v="155" actId="2696"/>
        <pc:sldMkLst>
          <pc:docMk/>
          <pc:sldMk cId="1002430436" sldId="2273"/>
        </pc:sldMkLst>
      </pc:sldChg>
      <pc:sldChg chg="del">
        <pc:chgData name="Oliver Alvarado Rodriguez" userId="b43339a2721ca99e" providerId="LiveId" clId="{84724998-FA3C-FC48-A584-F78ECE901C01}" dt="2022-10-02T02:16:21.881" v="155" actId="2696"/>
        <pc:sldMkLst>
          <pc:docMk/>
          <pc:sldMk cId="2523727388" sldId="2274"/>
        </pc:sldMkLst>
      </pc:sldChg>
      <pc:sldChg chg="del">
        <pc:chgData name="Oliver Alvarado Rodriguez" userId="b43339a2721ca99e" providerId="LiveId" clId="{84724998-FA3C-FC48-A584-F78ECE901C01}" dt="2022-10-02T02:16:21.881" v="155" actId="2696"/>
        <pc:sldMkLst>
          <pc:docMk/>
          <pc:sldMk cId="4232794746" sldId="2275"/>
        </pc:sldMkLst>
      </pc:sldChg>
      <pc:sldChg chg="del">
        <pc:chgData name="Oliver Alvarado Rodriguez" userId="b43339a2721ca99e" providerId="LiveId" clId="{84724998-FA3C-FC48-A584-F78ECE901C01}" dt="2022-10-02T02:16:21.881" v="155" actId="2696"/>
        <pc:sldMkLst>
          <pc:docMk/>
          <pc:sldMk cId="3211518541" sldId="2276"/>
        </pc:sldMkLst>
      </pc:sldChg>
      <pc:sldChg chg="addSp delSp modSp new mod">
        <pc:chgData name="Oliver Alvarado Rodriguez" userId="b43339a2721ca99e" providerId="LiveId" clId="{84724998-FA3C-FC48-A584-F78ECE901C01}" dt="2022-10-02T02:23:01.386" v="250" actId="20577"/>
        <pc:sldMkLst>
          <pc:docMk/>
          <pc:sldMk cId="2742846872" sldId="2277"/>
        </pc:sldMkLst>
        <pc:spChg chg="mod">
          <ac:chgData name="Oliver Alvarado Rodriguez" userId="b43339a2721ca99e" providerId="LiveId" clId="{84724998-FA3C-FC48-A584-F78ECE901C01}" dt="2022-10-02T01:06:38.652" v="11" actId="20577"/>
          <ac:spMkLst>
            <pc:docMk/>
            <pc:sldMk cId="2742846872" sldId="2277"/>
            <ac:spMk id="2" creationId="{725DD565-E6BE-A43E-7A28-2697BFE69966}"/>
          </ac:spMkLst>
        </pc:spChg>
        <pc:spChg chg="mod">
          <ac:chgData name="Oliver Alvarado Rodriguez" userId="b43339a2721ca99e" providerId="LiveId" clId="{84724998-FA3C-FC48-A584-F78ECE901C01}" dt="2022-10-02T02:23:01.386" v="250" actId="20577"/>
          <ac:spMkLst>
            <pc:docMk/>
            <pc:sldMk cId="2742846872" sldId="2277"/>
            <ac:spMk id="3" creationId="{A58E0966-C16E-02DD-854E-23B737F308FD}"/>
          </ac:spMkLst>
        </pc:spChg>
        <pc:spChg chg="add del mod">
          <ac:chgData name="Oliver Alvarado Rodriguez" userId="b43339a2721ca99e" providerId="LiveId" clId="{84724998-FA3C-FC48-A584-F78ECE901C01}" dt="2022-10-02T02:16:21.461" v="154"/>
          <ac:spMkLst>
            <pc:docMk/>
            <pc:sldMk cId="2742846872" sldId="2277"/>
            <ac:spMk id="4" creationId="{D8A435E4-0947-B437-019B-9C452B24C9F8}"/>
          </ac:spMkLst>
        </pc:spChg>
      </pc:sldChg>
    </pc:docChg>
  </pc:docChgLst>
  <pc:docChgLst>
    <pc:chgData name="Oliver Alvarado Rodriguez" userId="b43339a2721ca99e" providerId="LiveId" clId="{A7C9FED5-17D0-2D4B-9F4A-20487A200C94}"/>
    <pc:docChg chg="undo custSel addSld delSld modSld sldOrd">
      <pc:chgData name="Oliver Alvarado Rodriguez" userId="b43339a2721ca99e" providerId="LiveId" clId="{A7C9FED5-17D0-2D4B-9F4A-20487A200C94}" dt="2023-02-22T18:14:47.008" v="4980" actId="207"/>
      <pc:docMkLst>
        <pc:docMk/>
      </pc:docMkLst>
      <pc:sldChg chg="add">
        <pc:chgData name="Oliver Alvarado Rodriguez" userId="b43339a2721ca99e" providerId="LiveId" clId="{A7C9FED5-17D0-2D4B-9F4A-20487A200C94}" dt="2023-01-25T21:04:56.587" v="235"/>
        <pc:sldMkLst>
          <pc:docMk/>
          <pc:sldMk cId="365866897" sldId="256"/>
        </pc:sldMkLst>
      </pc:sldChg>
      <pc:sldChg chg="add">
        <pc:chgData name="Oliver Alvarado Rodriguez" userId="b43339a2721ca99e" providerId="LiveId" clId="{A7C9FED5-17D0-2D4B-9F4A-20487A200C94}" dt="2023-01-25T21:04:56.587" v="235"/>
        <pc:sldMkLst>
          <pc:docMk/>
          <pc:sldMk cId="2246716663" sldId="2216"/>
        </pc:sldMkLst>
      </pc:sldChg>
      <pc:sldChg chg="add">
        <pc:chgData name="Oliver Alvarado Rodriguez" userId="b43339a2721ca99e" providerId="LiveId" clId="{A7C9FED5-17D0-2D4B-9F4A-20487A200C94}" dt="2023-01-25T21:06:04.617" v="236"/>
        <pc:sldMkLst>
          <pc:docMk/>
          <pc:sldMk cId="4147558100" sldId="2218"/>
        </pc:sldMkLst>
      </pc:sldChg>
      <pc:sldChg chg="del">
        <pc:chgData name="Oliver Alvarado Rodriguez" userId="b43339a2721ca99e" providerId="LiveId" clId="{A7C9FED5-17D0-2D4B-9F4A-20487A200C94}" dt="2023-01-25T21:11:25.124" v="291" actId="2696"/>
        <pc:sldMkLst>
          <pc:docMk/>
          <pc:sldMk cId="2412087849" sldId="2241"/>
        </pc:sldMkLst>
      </pc:sldChg>
      <pc:sldChg chg="del">
        <pc:chgData name="Oliver Alvarado Rodriguez" userId="b43339a2721ca99e" providerId="LiveId" clId="{A7C9FED5-17D0-2D4B-9F4A-20487A200C94}" dt="2023-01-25T21:11:24.810" v="285" actId="2696"/>
        <pc:sldMkLst>
          <pc:docMk/>
          <pc:sldMk cId="1184298701" sldId="2242"/>
        </pc:sldMkLst>
      </pc:sldChg>
      <pc:sldChg chg="del">
        <pc:chgData name="Oliver Alvarado Rodriguez" userId="b43339a2721ca99e" providerId="LiveId" clId="{A7C9FED5-17D0-2D4B-9F4A-20487A200C94}" dt="2023-01-25T21:20:17.048" v="296" actId="2696"/>
        <pc:sldMkLst>
          <pc:docMk/>
          <pc:sldMk cId="3117603029" sldId="2260"/>
        </pc:sldMkLst>
      </pc:sldChg>
      <pc:sldChg chg="del">
        <pc:chgData name="Oliver Alvarado Rodriguez" userId="b43339a2721ca99e" providerId="LiveId" clId="{A7C9FED5-17D0-2D4B-9F4A-20487A200C94}" dt="2023-01-25T21:11:24.713" v="278" actId="2696"/>
        <pc:sldMkLst>
          <pc:docMk/>
          <pc:sldMk cId="585262549" sldId="2261"/>
        </pc:sldMkLst>
      </pc:sldChg>
      <pc:sldChg chg="add del ord">
        <pc:chgData name="Oliver Alvarado Rodriguez" userId="b43339a2721ca99e" providerId="LiveId" clId="{A7C9FED5-17D0-2D4B-9F4A-20487A200C94}" dt="2023-02-12T19:35:41.771" v="2044"/>
        <pc:sldMkLst>
          <pc:docMk/>
          <pc:sldMk cId="2175346625" sldId="2265"/>
        </pc:sldMkLst>
      </pc:sldChg>
      <pc:sldChg chg="del">
        <pc:chgData name="Oliver Alvarado Rodriguez" userId="b43339a2721ca99e" providerId="LiveId" clId="{A7C9FED5-17D0-2D4B-9F4A-20487A200C94}" dt="2023-01-25T21:11:24.780" v="280" actId="2696"/>
        <pc:sldMkLst>
          <pc:docMk/>
          <pc:sldMk cId="1655043105" sldId="2266"/>
        </pc:sldMkLst>
      </pc:sldChg>
      <pc:sldChg chg="del">
        <pc:chgData name="Oliver Alvarado Rodriguez" userId="b43339a2721ca99e" providerId="LiveId" clId="{A7C9FED5-17D0-2D4B-9F4A-20487A200C94}" dt="2023-01-25T21:11:24.796" v="282" actId="2696"/>
        <pc:sldMkLst>
          <pc:docMk/>
          <pc:sldMk cId="1574082720" sldId="2267"/>
        </pc:sldMkLst>
      </pc:sldChg>
      <pc:sldChg chg="modSp del mod">
        <pc:chgData name="Oliver Alvarado Rodriguez" userId="b43339a2721ca99e" providerId="LiveId" clId="{A7C9FED5-17D0-2D4B-9F4A-20487A200C94}" dt="2023-01-27T00:05:45.569" v="1882" actId="2696"/>
        <pc:sldMkLst>
          <pc:docMk/>
          <pc:sldMk cId="3455846292" sldId="2273"/>
        </pc:sldMkLst>
        <pc:picChg chg="mod">
          <ac:chgData name="Oliver Alvarado Rodriguez" userId="b43339a2721ca99e" providerId="LiveId" clId="{A7C9FED5-17D0-2D4B-9F4A-20487A200C94}" dt="2023-01-25T21:20:04.010" v="295" actId="14100"/>
          <ac:picMkLst>
            <pc:docMk/>
            <pc:sldMk cId="3455846292" sldId="2273"/>
            <ac:picMk id="7" creationId="{D2A227DB-AD9D-0EDD-7534-F2C7F0497963}"/>
          </ac:picMkLst>
        </pc:picChg>
      </pc:sldChg>
      <pc:sldChg chg="del">
        <pc:chgData name="Oliver Alvarado Rodriguez" userId="b43339a2721ca99e" providerId="LiveId" clId="{A7C9FED5-17D0-2D4B-9F4A-20487A200C94}" dt="2023-01-27T00:05:28.467" v="1881" actId="2696"/>
        <pc:sldMkLst>
          <pc:docMk/>
          <pc:sldMk cId="3799068558" sldId="2274"/>
        </pc:sldMkLst>
      </pc:sldChg>
      <pc:sldChg chg="modSp del mod">
        <pc:chgData name="Oliver Alvarado Rodriguez" userId="b43339a2721ca99e" providerId="LiveId" clId="{A7C9FED5-17D0-2D4B-9F4A-20487A200C94}" dt="2023-01-27T00:05:28.463" v="1880" actId="2696"/>
        <pc:sldMkLst>
          <pc:docMk/>
          <pc:sldMk cId="4060511424" sldId="2275"/>
        </pc:sldMkLst>
        <pc:picChg chg="mod">
          <ac:chgData name="Oliver Alvarado Rodriguez" userId="b43339a2721ca99e" providerId="LiveId" clId="{A7C9FED5-17D0-2D4B-9F4A-20487A200C94}" dt="2023-01-25T21:11:43.366" v="294" actId="14100"/>
          <ac:picMkLst>
            <pc:docMk/>
            <pc:sldMk cId="4060511424" sldId="2275"/>
            <ac:picMk id="7" creationId="{BAC04A1D-1390-9FAC-E2A5-72991E00AAAB}"/>
          </ac:picMkLst>
        </pc:picChg>
      </pc:sldChg>
      <pc:sldChg chg="modSp del mod">
        <pc:chgData name="Oliver Alvarado Rodriguez" userId="b43339a2721ca99e" providerId="LiveId" clId="{A7C9FED5-17D0-2D4B-9F4A-20487A200C94}" dt="2023-01-20T20:16:01.617" v="15" actId="2696"/>
        <pc:sldMkLst>
          <pc:docMk/>
          <pc:sldMk cId="2742846872" sldId="2277"/>
        </pc:sldMkLst>
        <pc:spChg chg="mod">
          <ac:chgData name="Oliver Alvarado Rodriguez" userId="b43339a2721ca99e" providerId="LiveId" clId="{A7C9FED5-17D0-2D4B-9F4A-20487A200C94}" dt="2023-01-20T20:15:28.572" v="13" actId="20577"/>
          <ac:spMkLst>
            <pc:docMk/>
            <pc:sldMk cId="2742846872" sldId="2277"/>
            <ac:spMk id="2" creationId="{725DD565-E6BE-A43E-7A28-2697BFE69966}"/>
          </ac:spMkLst>
        </pc:spChg>
      </pc:sldChg>
      <pc:sldChg chg="addSp modSp mod">
        <pc:chgData name="Oliver Alvarado Rodriguez" userId="b43339a2721ca99e" providerId="LiveId" clId="{A7C9FED5-17D0-2D4B-9F4A-20487A200C94}" dt="2023-02-21T15:47:24.918" v="2736" actId="1037"/>
        <pc:sldMkLst>
          <pc:docMk/>
          <pc:sldMk cId="972901347" sldId="2281"/>
        </pc:sldMkLst>
        <pc:spChg chg="add mod">
          <ac:chgData name="Oliver Alvarado Rodriguez" userId="b43339a2721ca99e" providerId="LiveId" clId="{A7C9FED5-17D0-2D4B-9F4A-20487A200C94}" dt="2023-02-21T15:47:24.918" v="2736" actId="1037"/>
          <ac:spMkLst>
            <pc:docMk/>
            <pc:sldMk cId="972901347" sldId="2281"/>
            <ac:spMk id="6" creationId="{431D032C-38BD-0DA8-2ABC-7910B03453CD}"/>
          </ac:spMkLst>
        </pc:spChg>
        <pc:spChg chg="add mod">
          <ac:chgData name="Oliver Alvarado Rodriguez" userId="b43339a2721ca99e" providerId="LiveId" clId="{A7C9FED5-17D0-2D4B-9F4A-20487A200C94}" dt="2023-02-21T15:46:52.698" v="2706" actId="1076"/>
          <ac:spMkLst>
            <pc:docMk/>
            <pc:sldMk cId="972901347" sldId="2281"/>
            <ac:spMk id="8" creationId="{AD21CBE8-4179-7701-16B1-ACCA9AE24C7D}"/>
          </ac:spMkLst>
        </pc:spChg>
        <pc:spChg chg="add mod">
          <ac:chgData name="Oliver Alvarado Rodriguez" userId="b43339a2721ca99e" providerId="LiveId" clId="{A7C9FED5-17D0-2D4B-9F4A-20487A200C94}" dt="2023-02-21T15:47:04.452" v="2720" actId="1076"/>
          <ac:spMkLst>
            <pc:docMk/>
            <pc:sldMk cId="972901347" sldId="2281"/>
            <ac:spMk id="10" creationId="{25E6AD8A-C373-6A44-A29E-C6959D92BF70}"/>
          </ac:spMkLst>
        </pc:spChg>
      </pc:sldChg>
      <pc:sldChg chg="del">
        <pc:chgData name="Oliver Alvarado Rodriguez" userId="b43339a2721ca99e" providerId="LiveId" clId="{A7C9FED5-17D0-2D4B-9F4A-20487A200C94}" dt="2023-01-25T21:11:16.057" v="266" actId="2696"/>
        <pc:sldMkLst>
          <pc:docMk/>
          <pc:sldMk cId="3836926282" sldId="2287"/>
        </pc:sldMkLst>
      </pc:sldChg>
      <pc:sldChg chg="del">
        <pc:chgData name="Oliver Alvarado Rodriguez" userId="b43339a2721ca99e" providerId="LiveId" clId="{A7C9FED5-17D0-2D4B-9F4A-20487A200C94}" dt="2023-01-25T21:11:24.728" v="279" actId="2696"/>
        <pc:sldMkLst>
          <pc:docMk/>
          <pc:sldMk cId="1326098302" sldId="2294"/>
        </pc:sldMkLst>
      </pc:sldChg>
      <pc:sldChg chg="modSp mod">
        <pc:chgData name="Oliver Alvarado Rodriguez" userId="b43339a2721ca99e" providerId="LiveId" clId="{A7C9FED5-17D0-2D4B-9F4A-20487A200C94}" dt="2023-02-22T18:13:38.631" v="4968" actId="207"/>
        <pc:sldMkLst>
          <pc:docMk/>
          <pc:sldMk cId="1997415670" sldId="2300"/>
        </pc:sldMkLst>
        <pc:spChg chg="mod">
          <ac:chgData name="Oliver Alvarado Rodriguez" userId="b43339a2721ca99e" providerId="LiveId" clId="{A7C9FED5-17D0-2D4B-9F4A-20487A200C94}" dt="2023-02-22T18:13:38.631" v="4968" actId="207"/>
          <ac:spMkLst>
            <pc:docMk/>
            <pc:sldMk cId="1997415670" sldId="2300"/>
            <ac:spMk id="24" creationId="{4EB11C70-E3D0-2143-3F1F-168273134B41}"/>
          </ac:spMkLst>
        </pc:spChg>
        <pc:spChg chg="mod">
          <ac:chgData name="Oliver Alvarado Rodriguez" userId="b43339a2721ca99e" providerId="LiveId" clId="{A7C9FED5-17D0-2D4B-9F4A-20487A200C94}" dt="2023-02-22T18:13:33.963" v="4967" actId="207"/>
          <ac:spMkLst>
            <pc:docMk/>
            <pc:sldMk cId="1997415670" sldId="2300"/>
            <ac:spMk id="25" creationId="{B98573E9-1717-6F72-6949-67683E522316}"/>
          </ac:spMkLst>
        </pc:spChg>
        <pc:spChg chg="mod">
          <ac:chgData name="Oliver Alvarado Rodriguez" userId="b43339a2721ca99e" providerId="LiveId" clId="{A7C9FED5-17D0-2D4B-9F4A-20487A200C94}" dt="2023-02-21T16:01:37.319" v="3036" actId="20577"/>
          <ac:spMkLst>
            <pc:docMk/>
            <pc:sldMk cId="1997415670" sldId="2300"/>
            <ac:spMk id="44" creationId="{68ED7781-BABB-D745-6FF0-E04A63880CFD}"/>
          </ac:spMkLst>
        </pc:spChg>
        <pc:graphicFrameChg chg="modGraphic">
          <ac:chgData name="Oliver Alvarado Rodriguez" userId="b43339a2721ca99e" providerId="LiveId" clId="{A7C9FED5-17D0-2D4B-9F4A-20487A200C94}" dt="2023-02-21T15:54:10.842" v="2833" actId="20577"/>
          <ac:graphicFrameMkLst>
            <pc:docMk/>
            <pc:sldMk cId="1997415670" sldId="2300"/>
            <ac:graphicFrameMk id="8" creationId="{EC89ACDC-DD0D-5355-8C5A-DF868088C61F}"/>
          </ac:graphicFrameMkLst>
        </pc:graphicFrameChg>
        <pc:graphicFrameChg chg="modGraphic">
          <ac:chgData name="Oliver Alvarado Rodriguez" userId="b43339a2721ca99e" providerId="LiveId" clId="{A7C9FED5-17D0-2D4B-9F4A-20487A200C94}" dt="2023-02-21T15:56:32.579" v="3031" actId="20577"/>
          <ac:graphicFrameMkLst>
            <pc:docMk/>
            <pc:sldMk cId="1997415670" sldId="2300"/>
            <ac:graphicFrameMk id="9" creationId="{A88C6EF9-975A-7273-F613-34E9B2EA30E0}"/>
          </ac:graphicFrameMkLst>
        </pc:graphicFrameChg>
        <pc:graphicFrameChg chg="modGraphic">
          <ac:chgData name="Oliver Alvarado Rodriguez" userId="b43339a2721ca99e" providerId="LiveId" clId="{A7C9FED5-17D0-2D4B-9F4A-20487A200C94}" dt="2023-02-21T15:54:55.925" v="2850" actId="20577"/>
          <ac:graphicFrameMkLst>
            <pc:docMk/>
            <pc:sldMk cId="1997415670" sldId="2300"/>
            <ac:graphicFrameMk id="15" creationId="{661B7442-FFD3-8368-0822-24C1A45954DF}"/>
          </ac:graphicFrameMkLst>
        </pc:graphicFrameChg>
      </pc:sldChg>
      <pc:sldChg chg="del">
        <pc:chgData name="Oliver Alvarado Rodriguez" userId="b43339a2721ca99e" providerId="LiveId" clId="{A7C9FED5-17D0-2D4B-9F4A-20487A200C94}" dt="2023-01-25T21:11:24.880" v="286" actId="2696"/>
        <pc:sldMkLst>
          <pc:docMk/>
          <pc:sldMk cId="748059252" sldId="2304"/>
        </pc:sldMkLst>
      </pc:sldChg>
      <pc:sldChg chg="del">
        <pc:chgData name="Oliver Alvarado Rodriguez" userId="b43339a2721ca99e" providerId="LiveId" clId="{A7C9FED5-17D0-2D4B-9F4A-20487A200C94}" dt="2023-01-25T21:11:25.009" v="288" actId="2696"/>
        <pc:sldMkLst>
          <pc:docMk/>
          <pc:sldMk cId="2915037950" sldId="2305"/>
        </pc:sldMkLst>
      </pc:sldChg>
      <pc:sldChg chg="modSp add mod">
        <pc:chgData name="Oliver Alvarado Rodriguez" userId="b43339a2721ca99e" providerId="LiveId" clId="{A7C9FED5-17D0-2D4B-9F4A-20487A200C94}" dt="2023-02-21T15:50:52.997" v="2739" actId="207"/>
        <pc:sldMkLst>
          <pc:docMk/>
          <pc:sldMk cId="2471764461" sldId="2313"/>
        </pc:sldMkLst>
        <pc:spChg chg="mod">
          <ac:chgData name="Oliver Alvarado Rodriguez" userId="b43339a2721ca99e" providerId="LiveId" clId="{A7C9FED5-17D0-2D4B-9F4A-20487A200C94}" dt="2023-02-21T15:50:52.997" v="2739" actId="207"/>
          <ac:spMkLst>
            <pc:docMk/>
            <pc:sldMk cId="2471764461" sldId="2313"/>
            <ac:spMk id="2" creationId="{1D5A0A6C-3367-B675-6C92-5C829444E72B}"/>
          </ac:spMkLst>
        </pc:spChg>
      </pc:sldChg>
      <pc:sldChg chg="del">
        <pc:chgData name="Oliver Alvarado Rodriguez" userId="b43339a2721ca99e" providerId="LiveId" clId="{A7C9FED5-17D0-2D4B-9F4A-20487A200C94}" dt="2023-01-22T02:36:22.055" v="191" actId="2696"/>
        <pc:sldMkLst>
          <pc:docMk/>
          <pc:sldMk cId="186551538" sldId="2320"/>
        </pc:sldMkLst>
      </pc:sldChg>
      <pc:sldChg chg="modSp mod modNotesTx">
        <pc:chgData name="Oliver Alvarado Rodriguez" userId="b43339a2721ca99e" providerId="LiveId" clId="{A7C9FED5-17D0-2D4B-9F4A-20487A200C94}" dt="2023-02-21T15:55:19.311" v="2852" actId="14100"/>
        <pc:sldMkLst>
          <pc:docMk/>
          <pc:sldMk cId="1262776151" sldId="2321"/>
        </pc:sldMkLst>
        <pc:spChg chg="mod">
          <ac:chgData name="Oliver Alvarado Rodriguez" userId="b43339a2721ca99e" providerId="LiveId" clId="{A7C9FED5-17D0-2D4B-9F4A-20487A200C94}" dt="2023-02-21T15:55:19.311" v="2852" actId="14100"/>
          <ac:spMkLst>
            <pc:docMk/>
            <pc:sldMk cId="1262776151" sldId="2321"/>
            <ac:spMk id="3" creationId="{44145D85-0BDA-2429-FB49-32A25D86612E}"/>
          </ac:spMkLst>
        </pc:spChg>
        <pc:picChg chg="mod">
          <ac:chgData name="Oliver Alvarado Rodriguez" userId="b43339a2721ca99e" providerId="LiveId" clId="{A7C9FED5-17D0-2D4B-9F4A-20487A200C94}" dt="2023-02-21T15:55:10.963" v="2851" actId="14826"/>
          <ac:picMkLst>
            <pc:docMk/>
            <pc:sldMk cId="1262776151" sldId="2321"/>
            <ac:picMk id="6" creationId="{23EE4FFC-1D93-505E-B55A-B7FCB3772CEB}"/>
          </ac:picMkLst>
        </pc:picChg>
      </pc:sldChg>
      <pc:sldChg chg="del">
        <pc:chgData name="Oliver Alvarado Rodriguez" userId="b43339a2721ca99e" providerId="LiveId" clId="{A7C9FED5-17D0-2D4B-9F4A-20487A200C94}" dt="2023-01-25T21:11:25.072" v="290" actId="2696"/>
        <pc:sldMkLst>
          <pc:docMk/>
          <pc:sldMk cId="2429308708" sldId="2322"/>
        </pc:sldMkLst>
      </pc:sldChg>
      <pc:sldChg chg="del">
        <pc:chgData name="Oliver Alvarado Rodriguez" userId="b43339a2721ca99e" providerId="LiveId" clId="{A7C9FED5-17D0-2D4B-9F4A-20487A200C94}" dt="2023-01-25T21:11:16.105" v="267" actId="2696"/>
        <pc:sldMkLst>
          <pc:docMk/>
          <pc:sldMk cId="1494958068" sldId="2324"/>
        </pc:sldMkLst>
      </pc:sldChg>
      <pc:sldChg chg="del">
        <pc:chgData name="Oliver Alvarado Rodriguez" userId="b43339a2721ca99e" providerId="LiveId" clId="{A7C9FED5-17D0-2D4B-9F4A-20487A200C94}" dt="2023-01-25T21:11:24.664" v="276" actId="2696"/>
        <pc:sldMkLst>
          <pc:docMk/>
          <pc:sldMk cId="3218384184" sldId="2327"/>
        </pc:sldMkLst>
      </pc:sldChg>
      <pc:sldChg chg="del">
        <pc:chgData name="Oliver Alvarado Rodriguez" userId="b43339a2721ca99e" providerId="LiveId" clId="{A7C9FED5-17D0-2D4B-9F4A-20487A200C94}" dt="2023-01-25T21:11:25.030" v="289" actId="2696"/>
        <pc:sldMkLst>
          <pc:docMk/>
          <pc:sldMk cId="1155018827" sldId="2328"/>
        </pc:sldMkLst>
      </pc:sldChg>
      <pc:sldChg chg="del">
        <pc:chgData name="Oliver Alvarado Rodriguez" userId="b43339a2721ca99e" providerId="LiveId" clId="{A7C9FED5-17D0-2D4B-9F4A-20487A200C94}" dt="2023-01-25T21:11:16.054" v="265" actId="2696"/>
        <pc:sldMkLst>
          <pc:docMk/>
          <pc:sldMk cId="1303319117" sldId="2331"/>
        </pc:sldMkLst>
      </pc:sldChg>
      <pc:sldChg chg="del">
        <pc:chgData name="Oliver Alvarado Rodriguez" userId="b43339a2721ca99e" providerId="LiveId" clId="{A7C9FED5-17D0-2D4B-9F4A-20487A200C94}" dt="2023-01-25T21:11:16.048" v="263" actId="2696"/>
        <pc:sldMkLst>
          <pc:docMk/>
          <pc:sldMk cId="633378901" sldId="2332"/>
        </pc:sldMkLst>
      </pc:sldChg>
      <pc:sldChg chg="del">
        <pc:chgData name="Oliver Alvarado Rodriguez" userId="b43339a2721ca99e" providerId="LiveId" clId="{A7C9FED5-17D0-2D4B-9F4A-20487A200C94}" dt="2023-01-25T21:11:16.125" v="268" actId="2696"/>
        <pc:sldMkLst>
          <pc:docMk/>
          <pc:sldMk cId="2863806197" sldId="2333"/>
        </pc:sldMkLst>
      </pc:sldChg>
      <pc:sldChg chg="modSp mod">
        <pc:chgData name="Oliver Alvarado Rodriguez" userId="b43339a2721ca99e" providerId="LiveId" clId="{A7C9FED5-17D0-2D4B-9F4A-20487A200C94}" dt="2023-02-21T15:46:26.288" v="2688" actId="20577"/>
        <pc:sldMkLst>
          <pc:docMk/>
          <pc:sldMk cId="2025164080" sldId="2335"/>
        </pc:sldMkLst>
        <pc:spChg chg="mod">
          <ac:chgData name="Oliver Alvarado Rodriguez" userId="b43339a2721ca99e" providerId="LiveId" clId="{A7C9FED5-17D0-2D4B-9F4A-20487A200C94}" dt="2023-02-21T15:46:26.288" v="2688" actId="20577"/>
          <ac:spMkLst>
            <pc:docMk/>
            <pc:sldMk cId="2025164080" sldId="2335"/>
            <ac:spMk id="2" creationId="{EF8107BB-8BB8-4A2A-8A6D-942FD712D056}"/>
          </ac:spMkLst>
        </pc:spChg>
      </pc:sldChg>
      <pc:sldChg chg="del">
        <pc:chgData name="Oliver Alvarado Rodriguez" userId="b43339a2721ca99e" providerId="LiveId" clId="{A7C9FED5-17D0-2D4B-9F4A-20487A200C94}" dt="2023-01-25T21:11:24.799" v="283" actId="2696"/>
        <pc:sldMkLst>
          <pc:docMk/>
          <pc:sldMk cId="220808352" sldId="2336"/>
        </pc:sldMkLst>
      </pc:sldChg>
      <pc:sldChg chg="del">
        <pc:chgData name="Oliver Alvarado Rodriguez" userId="b43339a2721ca99e" providerId="LiveId" clId="{A7C9FED5-17D0-2D4B-9F4A-20487A200C94}" dt="2023-01-25T21:11:24.658" v="275" actId="2696"/>
        <pc:sldMkLst>
          <pc:docMk/>
          <pc:sldMk cId="1485922778" sldId="2338"/>
        </pc:sldMkLst>
      </pc:sldChg>
      <pc:sldChg chg="del">
        <pc:chgData name="Oliver Alvarado Rodriguez" userId="b43339a2721ca99e" providerId="LiveId" clId="{A7C9FED5-17D0-2D4B-9F4A-20487A200C94}" dt="2023-01-25T21:11:24.895" v="287" actId="2696"/>
        <pc:sldMkLst>
          <pc:docMk/>
          <pc:sldMk cId="66753782" sldId="2339"/>
        </pc:sldMkLst>
      </pc:sldChg>
      <pc:sldChg chg="del">
        <pc:chgData name="Oliver Alvarado Rodriguez" userId="b43339a2721ca99e" providerId="LiveId" clId="{A7C9FED5-17D0-2D4B-9F4A-20487A200C94}" dt="2023-01-25T21:11:24.792" v="281" actId="2696"/>
        <pc:sldMkLst>
          <pc:docMk/>
          <pc:sldMk cId="1933896587" sldId="2340"/>
        </pc:sldMkLst>
      </pc:sldChg>
      <pc:sldChg chg="del">
        <pc:chgData name="Oliver Alvarado Rodriguez" userId="b43339a2721ca99e" providerId="LiveId" clId="{A7C9FED5-17D0-2D4B-9F4A-20487A200C94}" dt="2023-01-25T21:11:24.689" v="277" actId="2696"/>
        <pc:sldMkLst>
          <pc:docMk/>
          <pc:sldMk cId="1915762114" sldId="2341"/>
        </pc:sldMkLst>
      </pc:sldChg>
      <pc:sldChg chg="del">
        <pc:chgData name="Oliver Alvarado Rodriguez" userId="b43339a2721ca99e" providerId="LiveId" clId="{A7C9FED5-17D0-2D4B-9F4A-20487A200C94}" dt="2023-01-25T21:11:16.051" v="264" actId="2696"/>
        <pc:sldMkLst>
          <pc:docMk/>
          <pc:sldMk cId="4051637864" sldId="2346"/>
        </pc:sldMkLst>
      </pc:sldChg>
      <pc:sldChg chg="del">
        <pc:chgData name="Oliver Alvarado Rodriguez" userId="b43339a2721ca99e" providerId="LiveId" clId="{A7C9FED5-17D0-2D4B-9F4A-20487A200C94}" dt="2023-01-25T21:11:24.804" v="284" actId="2696"/>
        <pc:sldMkLst>
          <pc:docMk/>
          <pc:sldMk cId="487012275" sldId="2348"/>
        </pc:sldMkLst>
      </pc:sldChg>
      <pc:sldChg chg="del">
        <pc:chgData name="Oliver Alvarado Rodriguez" userId="b43339a2721ca99e" providerId="LiveId" clId="{A7C9FED5-17D0-2D4B-9F4A-20487A200C94}" dt="2023-01-25T21:11:16.145" v="271" actId="2696"/>
        <pc:sldMkLst>
          <pc:docMk/>
          <pc:sldMk cId="1857169425" sldId="2349"/>
        </pc:sldMkLst>
      </pc:sldChg>
      <pc:sldChg chg="add del">
        <pc:chgData name="Oliver Alvarado Rodriguez" userId="b43339a2721ca99e" providerId="LiveId" clId="{A7C9FED5-17D0-2D4B-9F4A-20487A200C94}" dt="2023-01-31T20:23:19.306" v="2008"/>
        <pc:sldMkLst>
          <pc:docMk/>
          <pc:sldMk cId="427262943" sldId="2350"/>
        </pc:sldMkLst>
      </pc:sldChg>
      <pc:sldChg chg="del">
        <pc:chgData name="Oliver Alvarado Rodriguez" userId="b43339a2721ca99e" providerId="LiveId" clId="{A7C9FED5-17D0-2D4B-9F4A-20487A200C94}" dt="2023-01-25T21:11:16.147" v="272" actId="2696"/>
        <pc:sldMkLst>
          <pc:docMk/>
          <pc:sldMk cId="2695124348" sldId="2351"/>
        </pc:sldMkLst>
      </pc:sldChg>
      <pc:sldChg chg="del">
        <pc:chgData name="Oliver Alvarado Rodriguez" userId="b43339a2721ca99e" providerId="LiveId" clId="{A7C9FED5-17D0-2D4B-9F4A-20487A200C94}" dt="2023-01-25T21:11:16.181" v="274" actId="2696"/>
        <pc:sldMkLst>
          <pc:docMk/>
          <pc:sldMk cId="2427235843" sldId="2352"/>
        </pc:sldMkLst>
      </pc:sldChg>
      <pc:sldChg chg="del">
        <pc:chgData name="Oliver Alvarado Rodriguez" userId="b43339a2721ca99e" providerId="LiveId" clId="{A7C9FED5-17D0-2D4B-9F4A-20487A200C94}" dt="2023-01-25T21:11:16.129" v="269" actId="2696"/>
        <pc:sldMkLst>
          <pc:docMk/>
          <pc:sldMk cId="1983534826" sldId="2353"/>
        </pc:sldMkLst>
      </pc:sldChg>
      <pc:sldChg chg="del">
        <pc:chgData name="Oliver Alvarado Rodriguez" userId="b43339a2721ca99e" providerId="LiveId" clId="{A7C9FED5-17D0-2D4B-9F4A-20487A200C94}" dt="2023-01-25T21:11:16.142" v="270" actId="2696"/>
        <pc:sldMkLst>
          <pc:docMk/>
          <pc:sldMk cId="303228679" sldId="2354"/>
        </pc:sldMkLst>
      </pc:sldChg>
      <pc:sldChg chg="del">
        <pc:chgData name="Oliver Alvarado Rodriguez" userId="b43339a2721ca99e" providerId="LiveId" clId="{A7C9FED5-17D0-2D4B-9F4A-20487A200C94}" dt="2023-01-25T21:11:16.161" v="273" actId="2696"/>
        <pc:sldMkLst>
          <pc:docMk/>
          <pc:sldMk cId="1789105518" sldId="2355"/>
        </pc:sldMkLst>
      </pc:sldChg>
      <pc:sldChg chg="modSp new mod">
        <pc:chgData name="Oliver Alvarado Rodriguez" userId="b43339a2721ca99e" providerId="LiveId" clId="{A7C9FED5-17D0-2D4B-9F4A-20487A200C94}" dt="2023-02-13T22:43:27.280" v="2103" actId="113"/>
        <pc:sldMkLst>
          <pc:docMk/>
          <pc:sldMk cId="1467173217" sldId="2356"/>
        </pc:sldMkLst>
        <pc:spChg chg="mod">
          <ac:chgData name="Oliver Alvarado Rodriguez" userId="b43339a2721ca99e" providerId="LiveId" clId="{A7C9FED5-17D0-2D4B-9F4A-20487A200C94}" dt="2023-01-20T20:16:03.770" v="16"/>
          <ac:spMkLst>
            <pc:docMk/>
            <pc:sldMk cId="1467173217" sldId="2356"/>
            <ac:spMk id="2" creationId="{765E3A14-E96F-F6E1-EA55-7177BE9E97AF}"/>
          </ac:spMkLst>
        </pc:spChg>
        <pc:spChg chg="mod">
          <ac:chgData name="Oliver Alvarado Rodriguez" userId="b43339a2721ca99e" providerId="LiveId" clId="{A7C9FED5-17D0-2D4B-9F4A-20487A200C94}" dt="2023-02-13T22:43:27.280" v="2103" actId="113"/>
          <ac:spMkLst>
            <pc:docMk/>
            <pc:sldMk cId="1467173217" sldId="2356"/>
            <ac:spMk id="3" creationId="{7D42A41F-493B-DFD1-AEC4-26A5AA0C149D}"/>
          </ac:spMkLst>
        </pc:spChg>
      </pc:sldChg>
      <pc:sldChg chg="new del">
        <pc:chgData name="Oliver Alvarado Rodriguez" userId="b43339a2721ca99e" providerId="LiveId" clId="{A7C9FED5-17D0-2D4B-9F4A-20487A200C94}" dt="2023-01-22T02:36:11.515" v="190" actId="2696"/>
        <pc:sldMkLst>
          <pc:docMk/>
          <pc:sldMk cId="1264114046" sldId="2357"/>
        </pc:sldMkLst>
      </pc:sldChg>
      <pc:sldChg chg="new del">
        <pc:chgData name="Oliver Alvarado Rodriguez" userId="b43339a2721ca99e" providerId="LiveId" clId="{A7C9FED5-17D0-2D4B-9F4A-20487A200C94}" dt="2023-01-25T21:04:55.210" v="234" actId="2696"/>
        <pc:sldMkLst>
          <pc:docMk/>
          <pc:sldMk cId="1372101166" sldId="2357"/>
        </pc:sldMkLst>
      </pc:sldChg>
      <pc:sldChg chg="add">
        <pc:chgData name="Oliver Alvarado Rodriguez" userId="b43339a2721ca99e" providerId="LiveId" clId="{A7C9FED5-17D0-2D4B-9F4A-20487A200C94}" dt="2023-01-25T21:04:56.587" v="235"/>
        <pc:sldMkLst>
          <pc:docMk/>
          <pc:sldMk cId="1505429678" sldId="2357"/>
        </pc:sldMkLst>
      </pc:sldChg>
      <pc:sldChg chg="modSp add mod">
        <pc:chgData name="Oliver Alvarado Rodriguez" userId="b43339a2721ca99e" providerId="LiveId" clId="{A7C9FED5-17D0-2D4B-9F4A-20487A200C94}" dt="2023-02-21T15:12:32.333" v="2104" actId="123"/>
        <pc:sldMkLst>
          <pc:docMk/>
          <pc:sldMk cId="360688855" sldId="2358"/>
        </pc:sldMkLst>
        <pc:spChg chg="mod">
          <ac:chgData name="Oliver Alvarado Rodriguez" userId="b43339a2721ca99e" providerId="LiveId" clId="{A7C9FED5-17D0-2D4B-9F4A-20487A200C94}" dt="2023-01-25T21:09:47.100" v="261" actId="1076"/>
          <ac:spMkLst>
            <pc:docMk/>
            <pc:sldMk cId="360688855" sldId="2358"/>
            <ac:spMk id="2" creationId="{FDC1DC2E-9F28-C29D-8BB7-47425E957B11}"/>
          </ac:spMkLst>
        </pc:spChg>
        <pc:spChg chg="mod">
          <ac:chgData name="Oliver Alvarado Rodriguez" userId="b43339a2721ca99e" providerId="LiveId" clId="{A7C9FED5-17D0-2D4B-9F4A-20487A200C94}" dt="2023-02-21T15:12:32.333" v="2104" actId="123"/>
          <ac:spMkLst>
            <pc:docMk/>
            <pc:sldMk cId="360688855" sldId="2358"/>
            <ac:spMk id="3" creationId="{3877CC2E-5E96-5A50-C132-FDA1688CB75C}"/>
          </ac:spMkLst>
        </pc:spChg>
      </pc:sldChg>
      <pc:sldChg chg="addSp delSp modSp new mod">
        <pc:chgData name="Oliver Alvarado Rodriguez" userId="b43339a2721ca99e" providerId="LiveId" clId="{A7C9FED5-17D0-2D4B-9F4A-20487A200C94}" dt="2023-02-21T15:51:34.889" v="2740" actId="207"/>
        <pc:sldMkLst>
          <pc:docMk/>
          <pc:sldMk cId="3744796076" sldId="2359"/>
        </pc:sldMkLst>
        <pc:spChg chg="mod">
          <ac:chgData name="Oliver Alvarado Rodriguez" userId="b43339a2721ca99e" providerId="LiveId" clId="{A7C9FED5-17D0-2D4B-9F4A-20487A200C94}" dt="2023-02-21T15:51:34.889" v="2740" actId="207"/>
          <ac:spMkLst>
            <pc:docMk/>
            <pc:sldMk cId="3744796076" sldId="2359"/>
            <ac:spMk id="2" creationId="{3067F511-8E9E-0ECC-0D59-49956522128D}"/>
          </ac:spMkLst>
        </pc:spChg>
        <pc:spChg chg="add del mod">
          <ac:chgData name="Oliver Alvarado Rodriguez" userId="b43339a2721ca99e" providerId="LiveId" clId="{A7C9FED5-17D0-2D4B-9F4A-20487A200C94}" dt="2023-02-21T15:30:02.099" v="2414" actId="478"/>
          <ac:spMkLst>
            <pc:docMk/>
            <pc:sldMk cId="3744796076" sldId="2359"/>
            <ac:spMk id="3" creationId="{934CF9EB-AE38-C5AC-AE48-76135793B8F6}"/>
          </ac:spMkLst>
        </pc:spChg>
        <pc:spChg chg="del">
          <ac:chgData name="Oliver Alvarado Rodriguez" userId="b43339a2721ca99e" providerId="LiveId" clId="{A7C9FED5-17D0-2D4B-9F4A-20487A200C94}" dt="2023-01-25T21:20:56.652" v="329" actId="478"/>
          <ac:spMkLst>
            <pc:docMk/>
            <pc:sldMk cId="3744796076" sldId="2359"/>
            <ac:spMk id="3" creationId="{DCD49A57-7721-B9AF-CF01-EC7C03902041}"/>
          </ac:spMkLst>
        </pc:spChg>
        <pc:spChg chg="add del">
          <ac:chgData name="Oliver Alvarado Rodriguez" userId="b43339a2721ca99e" providerId="LiveId" clId="{A7C9FED5-17D0-2D4B-9F4A-20487A200C94}" dt="2023-01-25T21:21:01.984" v="331" actId="22"/>
          <ac:spMkLst>
            <pc:docMk/>
            <pc:sldMk cId="3744796076" sldId="2359"/>
            <ac:spMk id="8" creationId="{1AA3DC6D-BF41-FEEB-46D1-0C181D7F0253}"/>
          </ac:spMkLst>
        </pc:spChg>
        <pc:spChg chg="add del">
          <ac:chgData name="Oliver Alvarado Rodriguez" userId="b43339a2721ca99e" providerId="LiveId" clId="{A7C9FED5-17D0-2D4B-9F4A-20487A200C94}" dt="2023-02-21T15:30:05.170" v="2416" actId="22"/>
          <ac:spMkLst>
            <pc:docMk/>
            <pc:sldMk cId="3744796076" sldId="2359"/>
            <ac:spMk id="8" creationId="{FF0F6A3F-7E21-4D53-6AAD-7B93A0F44B26}"/>
          </ac:spMkLst>
        </pc:spChg>
        <pc:spChg chg="add del">
          <ac:chgData name="Oliver Alvarado Rodriguez" userId="b43339a2721ca99e" providerId="LiveId" clId="{A7C9FED5-17D0-2D4B-9F4A-20487A200C94}" dt="2023-01-25T21:21:07.085" v="333" actId="22"/>
          <ac:spMkLst>
            <pc:docMk/>
            <pc:sldMk cId="3744796076" sldId="2359"/>
            <ac:spMk id="10" creationId="{8845ECB8-65B3-1E9F-0A93-7D5F45736DDA}"/>
          </ac:spMkLst>
        </pc:spChg>
        <pc:spChg chg="add del">
          <ac:chgData name="Oliver Alvarado Rodriguez" userId="b43339a2721ca99e" providerId="LiveId" clId="{A7C9FED5-17D0-2D4B-9F4A-20487A200C94}" dt="2023-02-21T15:30:11.340" v="2418" actId="22"/>
          <ac:spMkLst>
            <pc:docMk/>
            <pc:sldMk cId="3744796076" sldId="2359"/>
            <ac:spMk id="10" creationId="{A3F56799-1283-D996-9B3D-70EA8EB51154}"/>
          </ac:spMkLst>
        </pc:spChg>
        <pc:spChg chg="add mod">
          <ac:chgData name="Oliver Alvarado Rodriguez" userId="b43339a2721ca99e" providerId="LiveId" clId="{A7C9FED5-17D0-2D4B-9F4A-20487A200C94}" dt="2023-02-21T15:39:52.786" v="2643" actId="1036"/>
          <ac:spMkLst>
            <pc:docMk/>
            <pc:sldMk cId="3744796076" sldId="2359"/>
            <ac:spMk id="11" creationId="{05AD9A14-80E5-0141-E492-DDA816F285F2}"/>
          </ac:spMkLst>
        </pc:spChg>
        <pc:spChg chg="add mod">
          <ac:chgData name="Oliver Alvarado Rodriguez" userId="b43339a2721ca99e" providerId="LiveId" clId="{A7C9FED5-17D0-2D4B-9F4A-20487A200C94}" dt="2023-02-21T15:39:52.786" v="2643" actId="1036"/>
          <ac:spMkLst>
            <pc:docMk/>
            <pc:sldMk cId="3744796076" sldId="2359"/>
            <ac:spMk id="12" creationId="{3C08BB87-BE62-2418-8EC3-406626B8127E}"/>
          </ac:spMkLst>
        </pc:spChg>
        <pc:spChg chg="add mod">
          <ac:chgData name="Oliver Alvarado Rodriguez" userId="b43339a2721ca99e" providerId="LiveId" clId="{A7C9FED5-17D0-2D4B-9F4A-20487A200C94}" dt="2023-02-21T15:39:52.786" v="2643" actId="1036"/>
          <ac:spMkLst>
            <pc:docMk/>
            <pc:sldMk cId="3744796076" sldId="2359"/>
            <ac:spMk id="13" creationId="{3ED18538-2FA1-CF9D-906E-9522C49DB05A}"/>
          </ac:spMkLst>
        </pc:spChg>
        <pc:spChg chg="add mod">
          <ac:chgData name="Oliver Alvarado Rodriguez" userId="b43339a2721ca99e" providerId="LiveId" clId="{A7C9FED5-17D0-2D4B-9F4A-20487A200C94}" dt="2023-02-21T15:39:52.786" v="2643" actId="1036"/>
          <ac:spMkLst>
            <pc:docMk/>
            <pc:sldMk cId="3744796076" sldId="2359"/>
            <ac:spMk id="14" creationId="{B0379B28-4D45-3E02-FB33-9ACA929C8F43}"/>
          </ac:spMkLst>
        </pc:spChg>
        <pc:spChg chg="add mod">
          <ac:chgData name="Oliver Alvarado Rodriguez" userId="b43339a2721ca99e" providerId="LiveId" clId="{A7C9FED5-17D0-2D4B-9F4A-20487A200C94}" dt="2023-02-21T15:39:52.786" v="2643" actId="1036"/>
          <ac:spMkLst>
            <pc:docMk/>
            <pc:sldMk cId="3744796076" sldId="2359"/>
            <ac:spMk id="15" creationId="{36BE2677-CE01-6503-DEA9-F2F936C08E3C}"/>
          </ac:spMkLst>
        </pc:spChg>
        <pc:spChg chg="add mod">
          <ac:chgData name="Oliver Alvarado Rodriguez" userId="b43339a2721ca99e" providerId="LiveId" clId="{A7C9FED5-17D0-2D4B-9F4A-20487A200C94}" dt="2023-02-21T15:39:52.786" v="2643" actId="1036"/>
          <ac:spMkLst>
            <pc:docMk/>
            <pc:sldMk cId="3744796076" sldId="2359"/>
            <ac:spMk id="20" creationId="{191DBA6C-FE10-0087-AE56-BE0B7B9038BF}"/>
          </ac:spMkLst>
        </pc:spChg>
        <pc:spChg chg="add mod">
          <ac:chgData name="Oliver Alvarado Rodriguez" userId="b43339a2721ca99e" providerId="LiveId" clId="{A7C9FED5-17D0-2D4B-9F4A-20487A200C94}" dt="2023-02-21T15:39:52.786" v="2643" actId="1036"/>
          <ac:spMkLst>
            <pc:docMk/>
            <pc:sldMk cId="3744796076" sldId="2359"/>
            <ac:spMk id="21" creationId="{CD558815-4452-763E-EAF2-A9AE79AF6C97}"/>
          </ac:spMkLst>
        </pc:spChg>
        <pc:spChg chg="add del">
          <ac:chgData name="Oliver Alvarado Rodriguez" userId="b43339a2721ca99e" providerId="LiveId" clId="{A7C9FED5-17D0-2D4B-9F4A-20487A200C94}" dt="2023-02-21T15:36:10.900" v="2602"/>
          <ac:spMkLst>
            <pc:docMk/>
            <pc:sldMk cId="3744796076" sldId="2359"/>
            <ac:spMk id="22" creationId="{DB6F7BA7-BA0C-89B4-9B99-B7A0B91A1059}"/>
          </ac:spMkLst>
        </pc:spChg>
        <pc:spChg chg="add mod">
          <ac:chgData name="Oliver Alvarado Rodriguez" userId="b43339a2721ca99e" providerId="LiveId" clId="{A7C9FED5-17D0-2D4B-9F4A-20487A200C94}" dt="2023-02-21T15:39:52.786" v="2643" actId="1036"/>
          <ac:spMkLst>
            <pc:docMk/>
            <pc:sldMk cId="3744796076" sldId="2359"/>
            <ac:spMk id="27" creationId="{C18F08CE-4AEF-0EA3-D678-7E7D8E380791}"/>
          </ac:spMkLst>
        </pc:spChg>
        <pc:spChg chg="add mod">
          <ac:chgData name="Oliver Alvarado Rodriguez" userId="b43339a2721ca99e" providerId="LiveId" clId="{A7C9FED5-17D0-2D4B-9F4A-20487A200C94}" dt="2023-02-21T15:39:52.786" v="2643" actId="1036"/>
          <ac:spMkLst>
            <pc:docMk/>
            <pc:sldMk cId="3744796076" sldId="2359"/>
            <ac:spMk id="28" creationId="{67DCD8C9-F83E-4832-F4F1-4A7CD48C3AD2}"/>
          </ac:spMkLst>
        </pc:spChg>
        <pc:picChg chg="add mod">
          <ac:chgData name="Oliver Alvarado Rodriguez" userId="b43339a2721ca99e" providerId="LiveId" clId="{A7C9FED5-17D0-2D4B-9F4A-20487A200C94}" dt="2023-02-21T15:39:52.786" v="2643" actId="1036"/>
          <ac:picMkLst>
            <pc:docMk/>
            <pc:sldMk cId="3744796076" sldId="2359"/>
            <ac:picMk id="17" creationId="{16F9ACDA-4757-79BC-1F2F-4FC01B51CCB9}"/>
          </ac:picMkLst>
        </pc:picChg>
        <pc:picChg chg="add mod">
          <ac:chgData name="Oliver Alvarado Rodriguez" userId="b43339a2721ca99e" providerId="LiveId" clId="{A7C9FED5-17D0-2D4B-9F4A-20487A200C94}" dt="2023-02-21T15:39:52.786" v="2643" actId="1036"/>
          <ac:picMkLst>
            <pc:docMk/>
            <pc:sldMk cId="3744796076" sldId="2359"/>
            <ac:picMk id="19" creationId="{1C0AD061-2D0A-7C95-4D95-84D0E1E95DDC}"/>
          </ac:picMkLst>
        </pc:picChg>
        <pc:picChg chg="add mod">
          <ac:chgData name="Oliver Alvarado Rodriguez" userId="b43339a2721ca99e" providerId="LiveId" clId="{A7C9FED5-17D0-2D4B-9F4A-20487A200C94}" dt="2023-02-21T15:39:52.786" v="2643" actId="1036"/>
          <ac:picMkLst>
            <pc:docMk/>
            <pc:sldMk cId="3744796076" sldId="2359"/>
            <ac:picMk id="24" creationId="{65A89831-271F-32E4-CEFB-90577F6B5D64}"/>
          </ac:picMkLst>
        </pc:picChg>
        <pc:picChg chg="add mod modCrop">
          <ac:chgData name="Oliver Alvarado Rodriguez" userId="b43339a2721ca99e" providerId="LiveId" clId="{A7C9FED5-17D0-2D4B-9F4A-20487A200C94}" dt="2023-02-21T15:39:52.786" v="2643" actId="1036"/>
          <ac:picMkLst>
            <pc:docMk/>
            <pc:sldMk cId="3744796076" sldId="2359"/>
            <ac:picMk id="26" creationId="{C5A2A07D-5F54-83EB-A1F7-7DE6E751FB4A}"/>
          </ac:picMkLst>
        </pc:picChg>
        <pc:picChg chg="add mod">
          <ac:chgData name="Oliver Alvarado Rodriguez" userId="b43339a2721ca99e" providerId="LiveId" clId="{A7C9FED5-17D0-2D4B-9F4A-20487A200C94}" dt="2023-02-21T15:39:52.786" v="2643" actId="1036"/>
          <ac:picMkLst>
            <pc:docMk/>
            <pc:sldMk cId="3744796076" sldId="2359"/>
            <ac:picMk id="1026" creationId="{8585EEDD-77E4-28BF-2EAB-691F47D57EC8}"/>
          </ac:picMkLst>
        </pc:picChg>
        <pc:picChg chg="add mod">
          <ac:chgData name="Oliver Alvarado Rodriguez" userId="b43339a2721ca99e" providerId="LiveId" clId="{A7C9FED5-17D0-2D4B-9F4A-20487A200C94}" dt="2023-02-21T15:39:52.786" v="2643" actId="1036"/>
          <ac:picMkLst>
            <pc:docMk/>
            <pc:sldMk cId="3744796076" sldId="2359"/>
            <ac:picMk id="1028" creationId="{F2C56E1A-10CD-AE5C-4ED8-CE803B44CB3C}"/>
          </ac:picMkLst>
        </pc:picChg>
        <pc:picChg chg="add mod">
          <ac:chgData name="Oliver Alvarado Rodriguez" userId="b43339a2721ca99e" providerId="LiveId" clId="{A7C9FED5-17D0-2D4B-9F4A-20487A200C94}" dt="2023-02-21T15:39:52.786" v="2643" actId="1036"/>
          <ac:picMkLst>
            <pc:docMk/>
            <pc:sldMk cId="3744796076" sldId="2359"/>
            <ac:picMk id="1030" creationId="{EC9AE4B0-F496-16AC-4960-2179BB07ECFA}"/>
          </ac:picMkLst>
        </pc:picChg>
        <pc:picChg chg="add mod">
          <ac:chgData name="Oliver Alvarado Rodriguez" userId="b43339a2721ca99e" providerId="LiveId" clId="{A7C9FED5-17D0-2D4B-9F4A-20487A200C94}" dt="2023-02-21T15:39:52.786" v="2643" actId="1036"/>
          <ac:picMkLst>
            <pc:docMk/>
            <pc:sldMk cId="3744796076" sldId="2359"/>
            <ac:picMk id="1032" creationId="{B04C170B-2624-71F5-DB24-4F7E04E06E47}"/>
          </ac:picMkLst>
        </pc:picChg>
        <pc:picChg chg="add mod">
          <ac:chgData name="Oliver Alvarado Rodriguez" userId="b43339a2721ca99e" providerId="LiveId" clId="{A7C9FED5-17D0-2D4B-9F4A-20487A200C94}" dt="2023-02-21T15:39:52.786" v="2643" actId="1036"/>
          <ac:picMkLst>
            <pc:docMk/>
            <pc:sldMk cId="3744796076" sldId="2359"/>
            <ac:picMk id="1034" creationId="{43FC9B85-B482-B166-D8CF-45736F9961B5}"/>
          </ac:picMkLst>
        </pc:picChg>
      </pc:sldChg>
      <pc:sldChg chg="addSp delSp modSp new mod ord setBg modNotesTx">
        <pc:chgData name="Oliver Alvarado Rodriguez" userId="b43339a2721ca99e" providerId="LiveId" clId="{A7C9FED5-17D0-2D4B-9F4A-20487A200C94}" dt="2023-02-22T15:13:40.586" v="3107" actId="12"/>
        <pc:sldMkLst>
          <pc:docMk/>
          <pc:sldMk cId="2256568355" sldId="2360"/>
        </pc:sldMkLst>
        <pc:spChg chg="mod">
          <ac:chgData name="Oliver Alvarado Rodriguez" userId="b43339a2721ca99e" providerId="LiveId" clId="{A7C9FED5-17D0-2D4B-9F4A-20487A200C94}" dt="2023-02-22T15:12:26.661" v="3085" actId="207"/>
          <ac:spMkLst>
            <pc:docMk/>
            <pc:sldMk cId="2256568355" sldId="2360"/>
            <ac:spMk id="2" creationId="{DB805B5B-B27D-AD91-49E2-B0198C200BB8}"/>
          </ac:spMkLst>
        </pc:spChg>
        <pc:spChg chg="mod ord">
          <ac:chgData name="Oliver Alvarado Rodriguez" userId="b43339a2721ca99e" providerId="LiveId" clId="{A7C9FED5-17D0-2D4B-9F4A-20487A200C94}" dt="2023-02-22T15:13:40.586" v="3107" actId="12"/>
          <ac:spMkLst>
            <pc:docMk/>
            <pc:sldMk cId="2256568355" sldId="2360"/>
            <ac:spMk id="3" creationId="{317B43A5-0D86-82E6-B719-49224E496AA1}"/>
          </ac:spMkLst>
        </pc:spChg>
        <pc:spChg chg="del mod ord">
          <ac:chgData name="Oliver Alvarado Rodriguez" userId="b43339a2721ca99e" providerId="LiveId" clId="{A7C9FED5-17D0-2D4B-9F4A-20487A200C94}" dt="2023-02-21T15:26:44.550" v="2380" actId="478"/>
          <ac:spMkLst>
            <pc:docMk/>
            <pc:sldMk cId="2256568355" sldId="2360"/>
            <ac:spMk id="4" creationId="{E4BC14A6-D603-7DA2-2698-27232F3A7F28}"/>
          </ac:spMkLst>
        </pc:spChg>
        <pc:spChg chg="del mod ord">
          <ac:chgData name="Oliver Alvarado Rodriguez" userId="b43339a2721ca99e" providerId="LiveId" clId="{A7C9FED5-17D0-2D4B-9F4A-20487A200C94}" dt="2023-02-21T15:26:06.009" v="2379" actId="478"/>
          <ac:spMkLst>
            <pc:docMk/>
            <pc:sldMk cId="2256568355" sldId="2360"/>
            <ac:spMk id="5" creationId="{EC44F306-2347-D0FA-0B3C-8E6A4D45387B}"/>
          </ac:spMkLst>
        </pc:spChg>
        <pc:spChg chg="mod">
          <ac:chgData name="Oliver Alvarado Rodriguez" userId="b43339a2721ca99e" providerId="LiveId" clId="{A7C9FED5-17D0-2D4B-9F4A-20487A200C94}" dt="2023-02-21T15:23:37.852" v="2356" actId="26606"/>
          <ac:spMkLst>
            <pc:docMk/>
            <pc:sldMk cId="2256568355" sldId="2360"/>
            <ac:spMk id="6" creationId="{05BFB56C-D24B-56EF-F01B-75615FC3F080}"/>
          </ac:spMkLst>
        </pc:spChg>
        <pc:spChg chg="add del">
          <ac:chgData name="Oliver Alvarado Rodriguez" userId="b43339a2721ca99e" providerId="LiveId" clId="{A7C9FED5-17D0-2D4B-9F4A-20487A200C94}" dt="2023-02-21T15:17:48.837" v="2257" actId="478"/>
          <ac:spMkLst>
            <pc:docMk/>
            <pc:sldMk cId="2256568355" sldId="2360"/>
            <ac:spMk id="7" creationId="{C14C9B35-5BE3-6FAD-83CF-FF25950D01C5}"/>
          </ac:spMkLst>
        </pc:spChg>
        <pc:spChg chg="add del">
          <ac:chgData name="Oliver Alvarado Rodriguez" userId="b43339a2721ca99e" providerId="LiveId" clId="{A7C9FED5-17D0-2D4B-9F4A-20487A200C94}" dt="2023-02-21T15:17:56.968" v="2259" actId="478"/>
          <ac:spMkLst>
            <pc:docMk/>
            <pc:sldMk cId="2256568355" sldId="2360"/>
            <ac:spMk id="8" creationId="{702284E4-BAFC-1934-FEF7-9F9E2F2E0028}"/>
          </ac:spMkLst>
        </pc:spChg>
        <pc:spChg chg="add del">
          <ac:chgData name="Oliver Alvarado Rodriguez" userId="b43339a2721ca99e" providerId="LiveId" clId="{A7C9FED5-17D0-2D4B-9F4A-20487A200C94}" dt="2023-02-21T15:21:25.003" v="2272" actId="26606"/>
          <ac:spMkLst>
            <pc:docMk/>
            <pc:sldMk cId="2256568355" sldId="2360"/>
            <ac:spMk id="15" creationId="{07322A9E-F1EC-405E-8971-BA906EFFCCB8}"/>
          </ac:spMkLst>
        </pc:spChg>
        <pc:spChg chg="add del">
          <ac:chgData name="Oliver Alvarado Rodriguez" userId="b43339a2721ca99e" providerId="LiveId" clId="{A7C9FED5-17D0-2D4B-9F4A-20487A200C94}" dt="2023-02-21T15:21:25.003" v="2272" actId="26606"/>
          <ac:spMkLst>
            <pc:docMk/>
            <pc:sldMk cId="2256568355" sldId="2360"/>
            <ac:spMk id="17" creationId="{A5704422-1118-4FD1-95AD-29A064EB80D9}"/>
          </ac:spMkLst>
        </pc:spChg>
        <pc:spChg chg="add del">
          <ac:chgData name="Oliver Alvarado Rodriguez" userId="b43339a2721ca99e" providerId="LiveId" clId="{A7C9FED5-17D0-2D4B-9F4A-20487A200C94}" dt="2023-02-21T15:21:25.003" v="2272" actId="26606"/>
          <ac:spMkLst>
            <pc:docMk/>
            <pc:sldMk cId="2256568355" sldId="2360"/>
            <ac:spMk id="19" creationId="{A88B2AAA-B805-498E-A9E6-98B885855498}"/>
          </ac:spMkLst>
        </pc:spChg>
        <pc:spChg chg="add del">
          <ac:chgData name="Oliver Alvarado Rodriguez" userId="b43339a2721ca99e" providerId="LiveId" clId="{A7C9FED5-17D0-2D4B-9F4A-20487A200C94}" dt="2023-02-21T15:21:25.003" v="2272" actId="26606"/>
          <ac:spMkLst>
            <pc:docMk/>
            <pc:sldMk cId="2256568355" sldId="2360"/>
            <ac:spMk id="21" creationId="{9B8051E0-19D7-43E1-BFD9-E6DBFEB3A3F1}"/>
          </ac:spMkLst>
        </pc:spChg>
        <pc:spChg chg="add del">
          <ac:chgData name="Oliver Alvarado Rodriguez" userId="b43339a2721ca99e" providerId="LiveId" clId="{A7C9FED5-17D0-2D4B-9F4A-20487A200C94}" dt="2023-02-21T15:21:25.003" v="2272" actId="26606"/>
          <ac:spMkLst>
            <pc:docMk/>
            <pc:sldMk cId="2256568355" sldId="2360"/>
            <ac:spMk id="23" creationId="{4EDB2B02-86A2-46F5-A4BE-B7D9B10411D6}"/>
          </ac:spMkLst>
        </pc:spChg>
        <pc:spChg chg="add del">
          <ac:chgData name="Oliver Alvarado Rodriguez" userId="b43339a2721ca99e" providerId="LiveId" clId="{A7C9FED5-17D0-2D4B-9F4A-20487A200C94}" dt="2023-02-21T15:21:25.003" v="2272" actId="26606"/>
          <ac:spMkLst>
            <pc:docMk/>
            <pc:sldMk cId="2256568355" sldId="2360"/>
            <ac:spMk id="25" creationId="{43954639-FB5D-41F4-9560-6F6DFE778425}"/>
          </ac:spMkLst>
        </pc:spChg>
        <pc:spChg chg="add del">
          <ac:chgData name="Oliver Alvarado Rodriguez" userId="b43339a2721ca99e" providerId="LiveId" clId="{A7C9FED5-17D0-2D4B-9F4A-20487A200C94}" dt="2023-02-21T15:21:25.003" v="2272" actId="26606"/>
          <ac:spMkLst>
            <pc:docMk/>
            <pc:sldMk cId="2256568355" sldId="2360"/>
            <ac:spMk id="27" creationId="{E898931C-0323-41FA-A036-20F818B1FF81}"/>
          </ac:spMkLst>
        </pc:spChg>
        <pc:spChg chg="add del">
          <ac:chgData name="Oliver Alvarado Rodriguez" userId="b43339a2721ca99e" providerId="LiveId" clId="{A7C9FED5-17D0-2D4B-9F4A-20487A200C94}" dt="2023-02-21T15:21:25.003" v="2272" actId="26606"/>
          <ac:spMkLst>
            <pc:docMk/>
            <pc:sldMk cId="2256568355" sldId="2360"/>
            <ac:spMk id="29" creationId="{89AFE9DD-0792-4B98-B4EB-97ACA17E6AA8}"/>
          </ac:spMkLst>
        </pc:spChg>
        <pc:spChg chg="add del">
          <ac:chgData name="Oliver Alvarado Rodriguez" userId="b43339a2721ca99e" providerId="LiveId" clId="{A7C9FED5-17D0-2D4B-9F4A-20487A200C94}" dt="2023-02-21T15:21:25.003" v="2272" actId="26606"/>
          <ac:spMkLst>
            <pc:docMk/>
            <pc:sldMk cId="2256568355" sldId="2360"/>
            <ac:spMk id="31" creationId="{3981F5C4-9AE1-404E-AF44-A4E6DB374F9D}"/>
          </ac:spMkLst>
        </pc:spChg>
        <pc:spChg chg="add del">
          <ac:chgData name="Oliver Alvarado Rodriguez" userId="b43339a2721ca99e" providerId="LiveId" clId="{A7C9FED5-17D0-2D4B-9F4A-20487A200C94}" dt="2023-02-21T15:21:25.003" v="2272" actId="26606"/>
          <ac:spMkLst>
            <pc:docMk/>
            <pc:sldMk cId="2256568355" sldId="2360"/>
            <ac:spMk id="33" creationId="{763C1781-8726-4FAC-8C45-FF40376BE409}"/>
          </ac:spMkLst>
        </pc:spChg>
        <pc:spChg chg="add del">
          <ac:chgData name="Oliver Alvarado Rodriguez" userId="b43339a2721ca99e" providerId="LiveId" clId="{A7C9FED5-17D0-2D4B-9F4A-20487A200C94}" dt="2023-02-21T15:21:25.003" v="2272" actId="26606"/>
          <ac:spMkLst>
            <pc:docMk/>
            <pc:sldMk cId="2256568355" sldId="2360"/>
            <ac:spMk id="35" creationId="{301491B5-56C7-43DC-A3D9-861EECCA056A}"/>
          </ac:spMkLst>
        </pc:spChg>
        <pc:spChg chg="add del">
          <ac:chgData name="Oliver Alvarado Rodriguez" userId="b43339a2721ca99e" providerId="LiveId" clId="{A7C9FED5-17D0-2D4B-9F4A-20487A200C94}" dt="2023-02-21T15:21:25.003" v="2272" actId="26606"/>
          <ac:spMkLst>
            <pc:docMk/>
            <pc:sldMk cId="2256568355" sldId="2360"/>
            <ac:spMk id="37" creationId="{237E2353-22DF-46E0-A200-FB30F8F394E2}"/>
          </ac:spMkLst>
        </pc:spChg>
        <pc:spChg chg="add del">
          <ac:chgData name="Oliver Alvarado Rodriguez" userId="b43339a2721ca99e" providerId="LiveId" clId="{A7C9FED5-17D0-2D4B-9F4A-20487A200C94}" dt="2023-02-21T15:21:25.003" v="2272" actId="26606"/>
          <ac:spMkLst>
            <pc:docMk/>
            <pc:sldMk cId="2256568355" sldId="2360"/>
            <ac:spMk id="39" creationId="{DD6138DB-057B-45F7-A5F4-E7BFDA20D02C}"/>
          </ac:spMkLst>
        </pc:spChg>
        <pc:spChg chg="add del">
          <ac:chgData name="Oliver Alvarado Rodriguez" userId="b43339a2721ca99e" providerId="LiveId" clId="{A7C9FED5-17D0-2D4B-9F4A-20487A200C94}" dt="2023-02-21T15:21:25.003" v="2272" actId="26606"/>
          <ac:spMkLst>
            <pc:docMk/>
            <pc:sldMk cId="2256568355" sldId="2360"/>
            <ac:spMk id="41" creationId="{79A54AB1-B64F-4843-BFAB-81CB74E66B65}"/>
          </ac:spMkLst>
        </pc:spChg>
        <pc:spChg chg="add del">
          <ac:chgData name="Oliver Alvarado Rodriguez" userId="b43339a2721ca99e" providerId="LiveId" clId="{A7C9FED5-17D0-2D4B-9F4A-20487A200C94}" dt="2023-02-21T15:23:37.852" v="2356" actId="26606"/>
          <ac:spMkLst>
            <pc:docMk/>
            <pc:sldMk cId="2256568355" sldId="2360"/>
            <ac:spMk id="43" creationId="{9B7AD9F6-8CE7-4299-8FC6-328F4DCD3FF9}"/>
          </ac:spMkLst>
        </pc:spChg>
        <pc:spChg chg="add del">
          <ac:chgData name="Oliver Alvarado Rodriguez" userId="b43339a2721ca99e" providerId="LiveId" clId="{A7C9FED5-17D0-2D4B-9F4A-20487A200C94}" dt="2023-02-21T15:23:37.852" v="2356" actId="26606"/>
          <ac:spMkLst>
            <pc:docMk/>
            <pc:sldMk cId="2256568355" sldId="2360"/>
            <ac:spMk id="44" creationId="{F49775AF-8896-43EE-92C6-83497D6DC56F}"/>
          </ac:spMkLst>
        </pc:spChg>
        <pc:picChg chg="add mod ord">
          <ac:chgData name="Oliver Alvarado Rodriguez" userId="b43339a2721ca99e" providerId="LiveId" clId="{A7C9FED5-17D0-2D4B-9F4A-20487A200C94}" dt="2023-02-21T15:23:37.852" v="2356" actId="26606"/>
          <ac:picMkLst>
            <pc:docMk/>
            <pc:sldMk cId="2256568355" sldId="2360"/>
            <ac:picMk id="10" creationId="{4AA96E82-F5F0-DA83-149B-F1F6F70D2BC5}"/>
          </ac:picMkLst>
        </pc:picChg>
      </pc:sldChg>
      <pc:sldChg chg="modSp new del mod">
        <pc:chgData name="Oliver Alvarado Rodriguez" userId="b43339a2721ca99e" providerId="LiveId" clId="{A7C9FED5-17D0-2D4B-9F4A-20487A200C94}" dt="2023-02-22T17:56:49.010" v="4267" actId="2696"/>
        <pc:sldMkLst>
          <pc:docMk/>
          <pc:sldMk cId="2403510811" sldId="2361"/>
        </pc:sldMkLst>
        <pc:spChg chg="mod">
          <ac:chgData name="Oliver Alvarado Rodriguez" userId="b43339a2721ca99e" providerId="LiveId" clId="{A7C9FED5-17D0-2D4B-9F4A-20487A200C94}" dt="2023-01-25T22:33:33.095" v="1150" actId="20577"/>
          <ac:spMkLst>
            <pc:docMk/>
            <pc:sldMk cId="2403510811" sldId="2361"/>
            <ac:spMk id="2" creationId="{979DC376-3275-126A-5AFC-5277C2B5855E}"/>
          </ac:spMkLst>
        </pc:spChg>
        <pc:spChg chg="mod">
          <ac:chgData name="Oliver Alvarado Rodriguez" userId="b43339a2721ca99e" providerId="LiveId" clId="{A7C9FED5-17D0-2D4B-9F4A-20487A200C94}" dt="2023-02-12T19:35:54.282" v="2101" actId="20577"/>
          <ac:spMkLst>
            <pc:docMk/>
            <pc:sldMk cId="2403510811" sldId="2361"/>
            <ac:spMk id="3" creationId="{1C21C33E-412C-C3FE-2664-A4BDBD8F886E}"/>
          </ac:spMkLst>
        </pc:spChg>
      </pc:sldChg>
      <pc:sldChg chg="modSp new mod ord">
        <pc:chgData name="Oliver Alvarado Rodriguez" userId="b43339a2721ca99e" providerId="LiveId" clId="{A7C9FED5-17D0-2D4B-9F4A-20487A200C94}" dt="2023-02-22T18:14:00.190" v="4972" actId="207"/>
        <pc:sldMkLst>
          <pc:docMk/>
          <pc:sldMk cId="753792878" sldId="2362"/>
        </pc:sldMkLst>
        <pc:spChg chg="mod">
          <ac:chgData name="Oliver Alvarado Rodriguez" userId="b43339a2721ca99e" providerId="LiveId" clId="{A7C9FED5-17D0-2D4B-9F4A-20487A200C94}" dt="2023-02-22T18:13:48.216" v="4969" actId="207"/>
          <ac:spMkLst>
            <pc:docMk/>
            <pc:sldMk cId="753792878" sldId="2362"/>
            <ac:spMk id="2" creationId="{E7B243DB-745B-F2AE-4132-F34336E9079C}"/>
          </ac:spMkLst>
        </pc:spChg>
        <pc:spChg chg="mod">
          <ac:chgData name="Oliver Alvarado Rodriguez" userId="b43339a2721ca99e" providerId="LiveId" clId="{A7C9FED5-17D0-2D4B-9F4A-20487A200C94}" dt="2023-02-22T18:14:00.190" v="4972" actId="207"/>
          <ac:spMkLst>
            <pc:docMk/>
            <pc:sldMk cId="753792878" sldId="2362"/>
            <ac:spMk id="3" creationId="{83E98A03-19BB-E8EA-F840-1BA91D381860}"/>
          </ac:spMkLst>
        </pc:spChg>
      </pc:sldChg>
      <pc:sldChg chg="addSp delSp modSp new mod">
        <pc:chgData name="Oliver Alvarado Rodriguez" userId="b43339a2721ca99e" providerId="LiveId" clId="{A7C9FED5-17D0-2D4B-9F4A-20487A200C94}" dt="2023-02-22T18:14:47.008" v="4980" actId="207"/>
        <pc:sldMkLst>
          <pc:docMk/>
          <pc:sldMk cId="3230293747" sldId="2363"/>
        </pc:sldMkLst>
        <pc:spChg chg="mod">
          <ac:chgData name="Oliver Alvarado Rodriguez" userId="b43339a2721ca99e" providerId="LiveId" clId="{A7C9FED5-17D0-2D4B-9F4A-20487A200C94}" dt="2023-02-22T18:14:47.008" v="4980" actId="207"/>
          <ac:spMkLst>
            <pc:docMk/>
            <pc:sldMk cId="3230293747" sldId="2363"/>
            <ac:spMk id="2" creationId="{CEE8D7B2-4169-C934-B8B1-28977BE806F1}"/>
          </ac:spMkLst>
        </pc:spChg>
        <pc:spChg chg="del">
          <ac:chgData name="Oliver Alvarado Rodriguez" userId="b43339a2721ca99e" providerId="LiveId" clId="{A7C9FED5-17D0-2D4B-9F4A-20487A200C94}" dt="2023-01-31T21:53:06.346" v="2010" actId="478"/>
          <ac:spMkLst>
            <pc:docMk/>
            <pc:sldMk cId="3230293747" sldId="2363"/>
            <ac:spMk id="3" creationId="{70465214-15E1-C8A0-13A6-D940CC43A5BC}"/>
          </ac:spMkLst>
        </pc:spChg>
        <pc:spChg chg="add del">
          <ac:chgData name="Oliver Alvarado Rodriguez" userId="b43339a2721ca99e" providerId="LiveId" clId="{A7C9FED5-17D0-2D4B-9F4A-20487A200C94}" dt="2023-01-31T21:53:08.907" v="2012" actId="22"/>
          <ac:spMkLst>
            <pc:docMk/>
            <pc:sldMk cId="3230293747" sldId="2363"/>
            <ac:spMk id="8" creationId="{F238EC3D-C50D-F8AA-A192-33BAD5DC5ADF}"/>
          </ac:spMkLst>
        </pc:spChg>
        <pc:picChg chg="add mod">
          <ac:chgData name="Oliver Alvarado Rodriguez" userId="b43339a2721ca99e" providerId="LiveId" clId="{A7C9FED5-17D0-2D4B-9F4A-20487A200C94}" dt="2023-02-21T16:09:13.129" v="3083" actId="14100"/>
          <ac:picMkLst>
            <pc:docMk/>
            <pc:sldMk cId="3230293747" sldId="2363"/>
            <ac:picMk id="3" creationId="{4183161E-5F6D-3C75-7E2C-F802307C6E21}"/>
          </ac:picMkLst>
        </pc:picChg>
        <pc:picChg chg="add mod">
          <ac:chgData name="Oliver Alvarado Rodriguez" userId="b43339a2721ca99e" providerId="LiveId" clId="{A7C9FED5-17D0-2D4B-9F4A-20487A200C94}" dt="2023-02-21T16:08:45.532" v="3077" actId="1035"/>
          <ac:picMkLst>
            <pc:docMk/>
            <pc:sldMk cId="3230293747" sldId="2363"/>
            <ac:picMk id="9" creationId="{8F1538D9-488B-AC43-D10F-DE0A9C11F4DA}"/>
          </ac:picMkLst>
        </pc:picChg>
      </pc:sldChg>
      <pc:sldChg chg="addSp delSp modSp new del mod">
        <pc:chgData name="Oliver Alvarado Rodriguez" userId="b43339a2721ca99e" providerId="LiveId" clId="{A7C9FED5-17D0-2D4B-9F4A-20487A200C94}" dt="2023-01-27T00:06:19.443" v="1906" actId="2696"/>
        <pc:sldMkLst>
          <pc:docMk/>
          <pc:sldMk cId="3249104600" sldId="2363"/>
        </pc:sldMkLst>
        <pc:spChg chg="mod">
          <ac:chgData name="Oliver Alvarado Rodriguez" userId="b43339a2721ca99e" providerId="LiveId" clId="{A7C9FED5-17D0-2D4B-9F4A-20487A200C94}" dt="2023-01-27T00:06:16.494" v="1902" actId="1035"/>
          <ac:spMkLst>
            <pc:docMk/>
            <pc:sldMk cId="3249104600" sldId="2363"/>
            <ac:spMk id="2" creationId="{A07B42F6-CF76-2EAE-0977-5B668C86E8A7}"/>
          </ac:spMkLst>
        </pc:spChg>
        <pc:spChg chg="del">
          <ac:chgData name="Oliver Alvarado Rodriguez" userId="b43339a2721ca99e" providerId="LiveId" clId="{A7C9FED5-17D0-2D4B-9F4A-20487A200C94}" dt="2023-01-27T00:05:48.722" v="1883" actId="478"/>
          <ac:spMkLst>
            <pc:docMk/>
            <pc:sldMk cId="3249104600" sldId="2363"/>
            <ac:spMk id="3" creationId="{617D36B7-ACFF-1DB9-696D-DF6A5F552F34}"/>
          </ac:spMkLst>
        </pc:spChg>
        <pc:picChg chg="add del mod">
          <ac:chgData name="Oliver Alvarado Rodriguez" userId="b43339a2721ca99e" providerId="LiveId" clId="{A7C9FED5-17D0-2D4B-9F4A-20487A200C94}" dt="2023-01-27T00:06:17.502" v="1905" actId="1076"/>
          <ac:picMkLst>
            <pc:docMk/>
            <pc:sldMk cId="3249104600" sldId="2363"/>
            <ac:picMk id="7" creationId="{6F90A06C-2311-A0C6-C41F-2E53764D5A88}"/>
          </ac:picMkLst>
        </pc:picChg>
      </pc:sldChg>
      <pc:sldChg chg="addSp delSp modSp new del mod">
        <pc:chgData name="Oliver Alvarado Rodriguez" userId="b43339a2721ca99e" providerId="LiveId" clId="{A7C9FED5-17D0-2D4B-9F4A-20487A200C94}" dt="2023-02-21T16:09:29.608" v="3084" actId="2696"/>
        <pc:sldMkLst>
          <pc:docMk/>
          <pc:sldMk cId="56220566" sldId="2364"/>
        </pc:sldMkLst>
        <pc:spChg chg="mod">
          <ac:chgData name="Oliver Alvarado Rodriguez" userId="b43339a2721ca99e" providerId="LiveId" clId="{A7C9FED5-17D0-2D4B-9F4A-20487A200C94}" dt="2023-01-27T00:06:59.558" v="1993" actId="20577"/>
          <ac:spMkLst>
            <pc:docMk/>
            <pc:sldMk cId="56220566" sldId="2364"/>
            <ac:spMk id="2" creationId="{CEC308EF-B295-B8B3-A98A-37671B73006D}"/>
          </ac:spMkLst>
        </pc:spChg>
        <pc:spChg chg="del">
          <ac:chgData name="Oliver Alvarado Rodriguez" userId="b43339a2721ca99e" providerId="LiveId" clId="{A7C9FED5-17D0-2D4B-9F4A-20487A200C94}" dt="2023-01-31T21:54:06.291" v="2017" actId="478"/>
          <ac:spMkLst>
            <pc:docMk/>
            <pc:sldMk cId="56220566" sldId="2364"/>
            <ac:spMk id="3" creationId="{E4C84814-4C8B-55F6-3657-3D951307FE54}"/>
          </ac:spMkLst>
        </pc:spChg>
        <pc:picChg chg="add del mod">
          <ac:chgData name="Oliver Alvarado Rodriguez" userId="b43339a2721ca99e" providerId="LiveId" clId="{A7C9FED5-17D0-2D4B-9F4A-20487A200C94}" dt="2023-02-21T16:08:52.179" v="3078" actId="21"/>
          <ac:picMkLst>
            <pc:docMk/>
            <pc:sldMk cId="56220566" sldId="2364"/>
            <ac:picMk id="7" creationId="{3FED5308-F47E-2513-ACBD-BB7B634CD302}"/>
          </ac:picMkLst>
        </pc:picChg>
      </pc:sldChg>
      <pc:sldChg chg="modSp new mod">
        <pc:chgData name="Oliver Alvarado Rodriguez" userId="b43339a2721ca99e" providerId="LiveId" clId="{A7C9FED5-17D0-2D4B-9F4A-20487A200C94}" dt="2023-02-22T18:14:35.541" v="4978" actId="207"/>
        <pc:sldMkLst>
          <pc:docMk/>
          <pc:sldMk cId="202183960" sldId="2364"/>
        </pc:sldMkLst>
        <pc:spChg chg="mod">
          <ac:chgData name="Oliver Alvarado Rodriguez" userId="b43339a2721ca99e" providerId="LiveId" clId="{A7C9FED5-17D0-2D4B-9F4A-20487A200C94}" dt="2023-02-22T18:14:17.763" v="4974" actId="207"/>
          <ac:spMkLst>
            <pc:docMk/>
            <pc:sldMk cId="202183960" sldId="2364"/>
            <ac:spMk id="2" creationId="{C735E9F3-0641-3242-9DE6-1C328990A915}"/>
          </ac:spMkLst>
        </pc:spChg>
        <pc:spChg chg="mod">
          <ac:chgData name="Oliver Alvarado Rodriguez" userId="b43339a2721ca99e" providerId="LiveId" clId="{A7C9FED5-17D0-2D4B-9F4A-20487A200C94}" dt="2023-02-22T18:14:35.541" v="4978" actId="207"/>
          <ac:spMkLst>
            <pc:docMk/>
            <pc:sldMk cId="202183960" sldId="2364"/>
            <ac:spMk id="3" creationId="{6B1E0C50-85DD-B2FF-3563-C937C32FC501}"/>
          </ac:spMkLst>
        </pc:spChg>
      </pc:sldChg>
      <pc:sldChg chg="addSp delSp modSp new mod">
        <pc:chgData name="Oliver Alvarado Rodriguez" userId="b43339a2721ca99e" providerId="LiveId" clId="{A7C9FED5-17D0-2D4B-9F4A-20487A200C94}" dt="2023-02-22T18:13:23.613" v="4966" actId="207"/>
        <pc:sldMkLst>
          <pc:docMk/>
          <pc:sldMk cId="1859683502" sldId="2365"/>
        </pc:sldMkLst>
        <pc:spChg chg="mod">
          <ac:chgData name="Oliver Alvarado Rodriguez" userId="b43339a2721ca99e" providerId="LiveId" clId="{A7C9FED5-17D0-2D4B-9F4A-20487A200C94}" dt="2023-02-22T18:13:18.879" v="4965" actId="207"/>
          <ac:spMkLst>
            <pc:docMk/>
            <pc:sldMk cId="1859683502" sldId="2365"/>
            <ac:spMk id="2" creationId="{6E9F5BA6-030D-DDD8-7663-CA2E5F8793C0}"/>
          </ac:spMkLst>
        </pc:spChg>
        <pc:spChg chg="del mod">
          <ac:chgData name="Oliver Alvarado Rodriguez" userId="b43339a2721ca99e" providerId="LiveId" clId="{A7C9FED5-17D0-2D4B-9F4A-20487A200C94}" dt="2023-02-22T18:09:25.643" v="4962" actId="26606"/>
          <ac:spMkLst>
            <pc:docMk/>
            <pc:sldMk cId="1859683502" sldId="2365"/>
            <ac:spMk id="3" creationId="{079EDF6E-E019-48C0-2336-93C5A7A5FB52}"/>
          </ac:spMkLst>
        </pc:spChg>
        <pc:graphicFrameChg chg="add modGraphic">
          <ac:chgData name="Oliver Alvarado Rodriguez" userId="b43339a2721ca99e" providerId="LiveId" clId="{A7C9FED5-17D0-2D4B-9F4A-20487A200C94}" dt="2023-02-22T18:13:23.613" v="4966" actId="207"/>
          <ac:graphicFrameMkLst>
            <pc:docMk/>
            <pc:sldMk cId="1859683502" sldId="2365"/>
            <ac:graphicFrameMk id="8" creationId="{12AFFBE7-44AD-4AF5-1D00-3D3C6E7281F9}"/>
          </ac:graphicFrameMkLst>
        </pc:graphicFrameChg>
      </pc:sldChg>
      <pc:sldChg chg="modSp new del mod">
        <pc:chgData name="Oliver Alvarado Rodriguez" userId="b43339a2721ca99e" providerId="LiveId" clId="{A7C9FED5-17D0-2D4B-9F4A-20487A200C94}" dt="2023-01-31T20:23:21.114" v="2009" actId="2696"/>
        <pc:sldMkLst>
          <pc:docMk/>
          <pc:sldMk cId="2001494248" sldId="2365"/>
        </pc:sldMkLst>
        <pc:spChg chg="mod">
          <ac:chgData name="Oliver Alvarado Rodriguez" userId="b43339a2721ca99e" providerId="LiveId" clId="{A7C9FED5-17D0-2D4B-9F4A-20487A200C94}" dt="2023-01-27T00:07:08.182" v="2003" actId="20577"/>
          <ac:spMkLst>
            <pc:docMk/>
            <pc:sldMk cId="2001494248" sldId="2365"/>
            <ac:spMk id="2" creationId="{4E987DB2-F290-59CC-A784-7DB4FC44DE69}"/>
          </ac:spMkLst>
        </pc:spChg>
      </pc:sldChg>
      <pc:sldChg chg="modSp new del mod">
        <pc:chgData name="Oliver Alvarado Rodriguez" userId="b43339a2721ca99e" providerId="LiveId" clId="{A7C9FED5-17D0-2D4B-9F4A-20487A200C94}" dt="2023-02-21T15:23:02.675" v="2355" actId="2696"/>
        <pc:sldMkLst>
          <pc:docMk/>
          <pc:sldMk cId="2617078683" sldId="2365"/>
        </pc:sldMkLst>
        <pc:spChg chg="mod">
          <ac:chgData name="Oliver Alvarado Rodriguez" userId="b43339a2721ca99e" providerId="LiveId" clId="{A7C9FED5-17D0-2D4B-9F4A-20487A200C94}" dt="2023-02-21T15:14:38.290" v="2239" actId="20577"/>
          <ac:spMkLst>
            <pc:docMk/>
            <pc:sldMk cId="2617078683" sldId="2365"/>
            <ac:spMk id="2" creationId="{CA9081D4-F182-B671-6249-4052A1FBF701}"/>
          </ac:spMkLst>
        </pc:spChg>
        <pc:spChg chg="mod">
          <ac:chgData name="Oliver Alvarado Rodriguez" userId="b43339a2721ca99e" providerId="LiveId" clId="{A7C9FED5-17D0-2D4B-9F4A-20487A200C94}" dt="2023-02-21T15:22:39.502" v="2342" actId="21"/>
          <ac:spMkLst>
            <pc:docMk/>
            <pc:sldMk cId="2617078683" sldId="2365"/>
            <ac:spMk id="3" creationId="{42DFF295-D833-2949-0F71-3C23C2B64F21}"/>
          </ac:spMkLst>
        </pc:spChg>
      </pc:sldChg>
      <pc:sldChg chg="addSp delSp modSp new mod">
        <pc:chgData name="Oliver Alvarado Rodriguez" userId="b43339a2721ca99e" providerId="LiveId" clId="{A7C9FED5-17D0-2D4B-9F4A-20487A200C94}" dt="2023-02-22T18:14:41.464" v="4979" actId="207"/>
        <pc:sldMkLst>
          <pc:docMk/>
          <pc:sldMk cId="1478591416" sldId="2366"/>
        </pc:sldMkLst>
        <pc:spChg chg="mod">
          <ac:chgData name="Oliver Alvarado Rodriguez" userId="b43339a2721ca99e" providerId="LiveId" clId="{A7C9FED5-17D0-2D4B-9F4A-20487A200C94}" dt="2023-02-22T18:14:41.464" v="4979" actId="207"/>
          <ac:spMkLst>
            <pc:docMk/>
            <pc:sldMk cId="1478591416" sldId="2366"/>
            <ac:spMk id="2" creationId="{FA07D5AE-A265-8E35-3A80-E48BAEB2BB2F}"/>
          </ac:spMkLst>
        </pc:spChg>
        <pc:spChg chg="del">
          <ac:chgData name="Oliver Alvarado Rodriguez" userId="b43339a2721ca99e" providerId="LiveId" clId="{A7C9FED5-17D0-2D4B-9F4A-20487A200C94}" dt="2023-02-22T18:07:46.861" v="4893" actId="478"/>
          <ac:spMkLst>
            <pc:docMk/>
            <pc:sldMk cId="1478591416" sldId="2366"/>
            <ac:spMk id="3" creationId="{CE61551D-D500-9D75-7947-22ECB1428E28}"/>
          </ac:spMkLst>
        </pc:spChg>
        <pc:picChg chg="add mod">
          <ac:chgData name="Oliver Alvarado Rodriguez" userId="b43339a2721ca99e" providerId="LiveId" clId="{A7C9FED5-17D0-2D4B-9F4A-20487A200C94}" dt="2023-02-22T18:07:53.524" v="4897" actId="1076"/>
          <ac:picMkLst>
            <pc:docMk/>
            <pc:sldMk cId="1478591416" sldId="2366"/>
            <ac:picMk id="7" creationId="{04A8D2B5-078A-7B94-84BB-D7A696ED54BA}"/>
          </ac:picMkLst>
        </pc:picChg>
      </pc:sldChg>
      <pc:sldChg chg="modSp new del mod ord">
        <pc:chgData name="Oliver Alvarado Rodriguez" userId="b43339a2721ca99e" providerId="LiveId" clId="{A7C9FED5-17D0-2D4B-9F4A-20487A200C94}" dt="2023-02-21T15:50:36.232" v="2738" actId="2696"/>
        <pc:sldMkLst>
          <pc:docMk/>
          <pc:sldMk cId="1737617236" sldId="2366"/>
        </pc:sldMkLst>
        <pc:spChg chg="mod">
          <ac:chgData name="Oliver Alvarado Rodriguez" userId="b43339a2721ca99e" providerId="LiveId" clId="{A7C9FED5-17D0-2D4B-9F4A-20487A200C94}" dt="2023-02-21T15:22:04.599" v="2312" actId="20577"/>
          <ac:spMkLst>
            <pc:docMk/>
            <pc:sldMk cId="1737617236" sldId="2366"/>
            <ac:spMk id="2" creationId="{AB46B775-B491-D85E-E145-5479CD47EFCC}"/>
          </ac:spMkLst>
        </pc:spChg>
      </pc:sldChg>
    </pc:docChg>
  </pc:docChgLst>
  <pc:docChgLst>
    <pc:chgData name="Oliver Alvarado Rodriguez" userId="b43339a2721ca99e" providerId="LiveId" clId="{6E19EC2D-6058-FE45-9671-50D81429F897}"/>
    <pc:docChg chg="undo custSel addSld delSld modSld sldOrd">
      <pc:chgData name="Oliver Alvarado Rodriguez" userId="b43339a2721ca99e" providerId="LiveId" clId="{6E19EC2D-6058-FE45-9671-50D81429F897}" dt="2022-09-23T19:54:00.754" v="21012"/>
      <pc:docMkLst>
        <pc:docMk/>
      </pc:docMkLst>
      <pc:sldChg chg="addSp delSp modSp mod modNotesTx">
        <pc:chgData name="Oliver Alvarado Rodriguez" userId="b43339a2721ca99e" providerId="LiveId" clId="{6E19EC2D-6058-FE45-9671-50D81429F897}" dt="2022-09-22T22:50:48.604" v="18043" actId="20577"/>
        <pc:sldMkLst>
          <pc:docMk/>
          <pc:sldMk cId="2092868277" sldId="2227"/>
        </pc:sldMkLst>
        <pc:spChg chg="mod">
          <ac:chgData name="Oliver Alvarado Rodriguez" userId="b43339a2721ca99e" providerId="LiveId" clId="{6E19EC2D-6058-FE45-9671-50D81429F897}" dt="2022-09-19T14:25:06.776" v="1182" actId="20577"/>
          <ac:spMkLst>
            <pc:docMk/>
            <pc:sldMk cId="2092868277" sldId="2227"/>
            <ac:spMk id="2" creationId="{D7D5EAAF-7376-5841-88E1-C9581DBDDC61}"/>
          </ac:spMkLst>
        </pc:spChg>
        <pc:spChg chg="mod">
          <ac:chgData name="Oliver Alvarado Rodriguez" userId="b43339a2721ca99e" providerId="LiveId" clId="{6E19EC2D-6058-FE45-9671-50D81429F897}" dt="2022-09-19T00:23:20.085" v="841" actId="20577"/>
          <ac:spMkLst>
            <pc:docMk/>
            <pc:sldMk cId="2092868277" sldId="2227"/>
            <ac:spMk id="3" creationId="{645E516C-7CFC-5344-975D-93CD1CCF09A3}"/>
          </ac:spMkLst>
        </pc:spChg>
        <pc:spChg chg="mod">
          <ac:chgData name="Oliver Alvarado Rodriguez" userId="b43339a2721ca99e" providerId="LiveId" clId="{6E19EC2D-6058-FE45-9671-50D81429F897}" dt="2022-09-19T00:17:46.256" v="759" actId="26606"/>
          <ac:spMkLst>
            <pc:docMk/>
            <pc:sldMk cId="2092868277" sldId="2227"/>
            <ac:spMk id="5" creationId="{57D9E071-A7EB-D044-A67B-BAEE6C05EC2A}"/>
          </ac:spMkLst>
        </pc:spChg>
        <pc:spChg chg="del mod">
          <ac:chgData name="Oliver Alvarado Rodriguez" userId="b43339a2721ca99e" providerId="LiveId" clId="{6E19EC2D-6058-FE45-9671-50D81429F897}" dt="2022-09-19T00:17:16.891" v="758" actId="478"/>
          <ac:spMkLst>
            <pc:docMk/>
            <pc:sldMk cId="2092868277" sldId="2227"/>
            <ac:spMk id="7" creationId="{2E7AB123-51C9-9B4B-861E-785862EB24EE}"/>
          </ac:spMkLst>
        </pc:spChg>
        <pc:spChg chg="del">
          <ac:chgData name="Oliver Alvarado Rodriguez" userId="b43339a2721ca99e" providerId="LiveId" clId="{6E19EC2D-6058-FE45-9671-50D81429F897}" dt="2022-09-19T00:17:46.256" v="759" actId="26606"/>
          <ac:spMkLst>
            <pc:docMk/>
            <pc:sldMk cId="2092868277" sldId="2227"/>
            <ac:spMk id="73" creationId="{16F9E488-0718-4E1E-9D12-26779F606252}"/>
          </ac:spMkLst>
        </pc:spChg>
        <pc:spChg chg="del">
          <ac:chgData name="Oliver Alvarado Rodriguez" userId="b43339a2721ca99e" providerId="LiveId" clId="{6E19EC2D-6058-FE45-9671-50D81429F897}" dt="2022-09-19T00:17:46.256" v="759" actId="26606"/>
          <ac:spMkLst>
            <pc:docMk/>
            <pc:sldMk cId="2092868277" sldId="2227"/>
            <ac:spMk id="79" creationId="{FA6F8ABB-6C5D-4349-9E1B-198D1ABFA804}"/>
          </ac:spMkLst>
        </pc:spChg>
        <pc:spChg chg="del">
          <ac:chgData name="Oliver Alvarado Rodriguez" userId="b43339a2721ca99e" providerId="LiveId" clId="{6E19EC2D-6058-FE45-9671-50D81429F897}" dt="2022-09-19T00:17:46.256" v="759" actId="26606"/>
          <ac:spMkLst>
            <pc:docMk/>
            <pc:sldMk cId="2092868277" sldId="2227"/>
            <ac:spMk id="81" creationId="{E4B9AB89-BA23-4985-97B3-EB677E496335}"/>
          </ac:spMkLst>
        </pc:spChg>
        <pc:spChg chg="del">
          <ac:chgData name="Oliver Alvarado Rodriguez" userId="b43339a2721ca99e" providerId="LiveId" clId="{6E19EC2D-6058-FE45-9671-50D81429F897}" dt="2022-09-19T00:17:46.256" v="759" actId="26606"/>
          <ac:spMkLst>
            <pc:docMk/>
            <pc:sldMk cId="2092868277" sldId="2227"/>
            <ac:spMk id="83" creationId="{36FC9198-E7C0-476E-AEEA-E406CF307507}"/>
          </ac:spMkLst>
        </pc:spChg>
        <pc:spChg chg="add">
          <ac:chgData name="Oliver Alvarado Rodriguez" userId="b43339a2721ca99e" providerId="LiveId" clId="{6E19EC2D-6058-FE45-9671-50D81429F897}" dt="2022-09-19T00:17:46.256" v="759" actId="26606"/>
          <ac:spMkLst>
            <pc:docMk/>
            <pc:sldMk cId="2092868277" sldId="2227"/>
            <ac:spMk id="88" creationId="{D4E68339-1B90-44F9-BCC4-4600A6E240A2}"/>
          </ac:spMkLst>
        </pc:spChg>
        <pc:grpChg chg="del">
          <ac:chgData name="Oliver Alvarado Rodriguez" userId="b43339a2721ca99e" providerId="LiveId" clId="{6E19EC2D-6058-FE45-9671-50D81429F897}" dt="2022-09-19T00:17:46.256" v="759" actId="26606"/>
          <ac:grpSpMkLst>
            <pc:docMk/>
            <pc:sldMk cId="2092868277" sldId="2227"/>
            <ac:grpSpMk id="75" creationId="{5CA4BCD1-F813-4A68-8727-7A3DE67AC57F}"/>
          </ac:grpSpMkLst>
        </pc:grpChg>
        <pc:picChg chg="del">
          <ac:chgData name="Oliver Alvarado Rodriguez" userId="b43339a2721ca99e" providerId="LiveId" clId="{6E19EC2D-6058-FE45-9671-50D81429F897}" dt="2022-09-19T00:17:14.291" v="756" actId="478"/>
          <ac:picMkLst>
            <pc:docMk/>
            <pc:sldMk cId="2092868277" sldId="2227"/>
            <ac:picMk id="6" creationId="{2A5BFA44-894B-0149-A295-0DC622662391}"/>
          </ac:picMkLst>
        </pc:picChg>
        <pc:picChg chg="add del mod">
          <ac:chgData name="Oliver Alvarado Rodriguez" userId="b43339a2721ca99e" providerId="LiveId" clId="{6E19EC2D-6058-FE45-9671-50D81429F897}" dt="2022-09-19T00:17:03.853" v="752" actId="478"/>
          <ac:picMkLst>
            <pc:docMk/>
            <pc:sldMk cId="2092868277" sldId="2227"/>
            <ac:picMk id="8" creationId="{81AE8392-0A45-1596-3A67-0C631482DFB7}"/>
          </ac:picMkLst>
        </pc:picChg>
        <pc:picChg chg="add del mod ord">
          <ac:chgData name="Oliver Alvarado Rodriguez" userId="b43339a2721ca99e" providerId="LiveId" clId="{6E19EC2D-6058-FE45-9671-50D81429F897}" dt="2022-09-19T14:44:18.919" v="1766" actId="478"/>
          <ac:picMkLst>
            <pc:docMk/>
            <pc:sldMk cId="2092868277" sldId="2227"/>
            <ac:picMk id="9" creationId="{38459925-4D63-8168-0B94-0772FD79003E}"/>
          </ac:picMkLst>
        </pc:picChg>
        <pc:picChg chg="add del">
          <ac:chgData name="Oliver Alvarado Rodriguez" userId="b43339a2721ca99e" providerId="LiveId" clId="{6E19EC2D-6058-FE45-9671-50D81429F897}" dt="2022-09-19T14:43:41.061" v="1755"/>
          <ac:picMkLst>
            <pc:docMk/>
            <pc:sldMk cId="2092868277" sldId="2227"/>
            <ac:picMk id="10" creationId="{BA291220-B746-5863-1CBD-EE8793A42EE6}"/>
          </ac:picMkLst>
        </pc:picChg>
        <pc:picChg chg="add del">
          <ac:chgData name="Oliver Alvarado Rodriguez" userId="b43339a2721ca99e" providerId="LiveId" clId="{6E19EC2D-6058-FE45-9671-50D81429F897}" dt="2022-09-19T14:43:44.444" v="1758"/>
          <ac:picMkLst>
            <pc:docMk/>
            <pc:sldMk cId="2092868277" sldId="2227"/>
            <ac:picMk id="11" creationId="{5B8DF220-51DB-5903-434C-0B6C68669D72}"/>
          </ac:picMkLst>
        </pc:picChg>
        <pc:picChg chg="add mod">
          <ac:chgData name="Oliver Alvarado Rodriguez" userId="b43339a2721ca99e" providerId="LiveId" clId="{6E19EC2D-6058-FE45-9671-50D81429F897}" dt="2022-09-19T14:44:25.769" v="1767" actId="1076"/>
          <ac:picMkLst>
            <pc:docMk/>
            <pc:sldMk cId="2092868277" sldId="2227"/>
            <ac:picMk id="12" creationId="{D67B9247-BBD5-BE76-9F47-E0D42D0A9C00}"/>
          </ac:picMkLst>
        </pc:picChg>
        <pc:picChg chg="del">
          <ac:chgData name="Oliver Alvarado Rodriguez" userId="b43339a2721ca99e" providerId="LiveId" clId="{6E19EC2D-6058-FE45-9671-50D81429F897}" dt="2022-09-19T00:17:15.238" v="757" actId="478"/>
          <ac:picMkLst>
            <pc:docMk/>
            <pc:sldMk cId="2092868277" sldId="2227"/>
            <ac:picMk id="1026" creationId="{A5470A0C-3B9F-DC4B-936A-1FBE0D530A4A}"/>
          </ac:picMkLst>
        </pc:picChg>
        <pc:picChg chg="del">
          <ac:chgData name="Oliver Alvarado Rodriguez" userId="b43339a2721ca99e" providerId="LiveId" clId="{6E19EC2D-6058-FE45-9671-50D81429F897}" dt="2022-09-19T00:05:20.887" v="65" actId="478"/>
          <ac:picMkLst>
            <pc:docMk/>
            <pc:sldMk cId="2092868277" sldId="2227"/>
            <ac:picMk id="1028" creationId="{50FB1954-7FF5-BA42-97D7-29900356CE2F}"/>
          </ac:picMkLst>
        </pc:picChg>
      </pc:sldChg>
      <pc:sldChg chg="del">
        <pc:chgData name="Oliver Alvarado Rodriguez" userId="b43339a2721ca99e" providerId="LiveId" clId="{6E19EC2D-6058-FE45-9671-50D81429F897}" dt="2022-09-19T00:22:18.038" v="787" actId="2696"/>
        <pc:sldMkLst>
          <pc:docMk/>
          <pc:sldMk cId="3657070747" sldId="2236"/>
        </pc:sldMkLst>
      </pc:sldChg>
      <pc:sldChg chg="modNotesTx">
        <pc:chgData name="Oliver Alvarado Rodriguez" userId="b43339a2721ca99e" providerId="LiveId" clId="{6E19EC2D-6058-FE45-9671-50D81429F897}" dt="2022-09-23T15:23:05.368" v="20973" actId="20577"/>
        <pc:sldMkLst>
          <pc:docMk/>
          <pc:sldMk cId="3737429853" sldId="2240"/>
        </pc:sldMkLst>
      </pc:sldChg>
      <pc:sldChg chg="del">
        <pc:chgData name="Oliver Alvarado Rodriguez" userId="b43339a2721ca99e" providerId="LiveId" clId="{6E19EC2D-6058-FE45-9671-50D81429F897}" dt="2022-09-19T00:22:18.038" v="787" actId="2696"/>
        <pc:sldMkLst>
          <pc:docMk/>
          <pc:sldMk cId="3327725960" sldId="2241"/>
        </pc:sldMkLst>
      </pc:sldChg>
      <pc:sldChg chg="del">
        <pc:chgData name="Oliver Alvarado Rodriguez" userId="b43339a2721ca99e" providerId="LiveId" clId="{6E19EC2D-6058-FE45-9671-50D81429F897}" dt="2022-09-19T00:22:18.038" v="787" actId="2696"/>
        <pc:sldMkLst>
          <pc:docMk/>
          <pc:sldMk cId="23395451" sldId="2246"/>
        </pc:sldMkLst>
      </pc:sldChg>
      <pc:sldChg chg="del">
        <pc:chgData name="Oliver Alvarado Rodriguez" userId="b43339a2721ca99e" providerId="LiveId" clId="{6E19EC2D-6058-FE45-9671-50D81429F897}" dt="2022-09-19T00:22:18.038" v="787" actId="2696"/>
        <pc:sldMkLst>
          <pc:docMk/>
          <pc:sldMk cId="784146677" sldId="2247"/>
        </pc:sldMkLst>
      </pc:sldChg>
      <pc:sldChg chg="del">
        <pc:chgData name="Oliver Alvarado Rodriguez" userId="b43339a2721ca99e" providerId="LiveId" clId="{6E19EC2D-6058-FE45-9671-50D81429F897}" dt="2022-09-19T00:22:18.038" v="787" actId="2696"/>
        <pc:sldMkLst>
          <pc:docMk/>
          <pc:sldMk cId="772653020" sldId="2248"/>
        </pc:sldMkLst>
      </pc:sldChg>
      <pc:sldChg chg="del">
        <pc:chgData name="Oliver Alvarado Rodriguez" userId="b43339a2721ca99e" providerId="LiveId" clId="{6E19EC2D-6058-FE45-9671-50D81429F897}" dt="2022-09-19T00:22:18.038" v="787" actId="2696"/>
        <pc:sldMkLst>
          <pc:docMk/>
          <pc:sldMk cId="591253318" sldId="2249"/>
        </pc:sldMkLst>
      </pc:sldChg>
      <pc:sldChg chg="del modNotesTx">
        <pc:chgData name="Oliver Alvarado Rodriguez" userId="b43339a2721ca99e" providerId="LiveId" clId="{6E19EC2D-6058-FE45-9671-50D81429F897}" dt="2022-09-19T00:29:13.600" v="845" actId="2696"/>
        <pc:sldMkLst>
          <pc:docMk/>
          <pc:sldMk cId="2563454018" sldId="2250"/>
        </pc:sldMkLst>
      </pc:sldChg>
      <pc:sldChg chg="del">
        <pc:chgData name="Oliver Alvarado Rodriguez" userId="b43339a2721ca99e" providerId="LiveId" clId="{6E19EC2D-6058-FE45-9671-50D81429F897}" dt="2022-09-19T00:22:18.038" v="787" actId="2696"/>
        <pc:sldMkLst>
          <pc:docMk/>
          <pc:sldMk cId="1432791607" sldId="2251"/>
        </pc:sldMkLst>
      </pc:sldChg>
      <pc:sldChg chg="del">
        <pc:chgData name="Oliver Alvarado Rodriguez" userId="b43339a2721ca99e" providerId="LiveId" clId="{6E19EC2D-6058-FE45-9671-50D81429F897}" dt="2022-09-19T00:22:18.038" v="787" actId="2696"/>
        <pc:sldMkLst>
          <pc:docMk/>
          <pc:sldMk cId="997874508" sldId="2252"/>
        </pc:sldMkLst>
      </pc:sldChg>
      <pc:sldChg chg="del">
        <pc:chgData name="Oliver Alvarado Rodriguez" userId="b43339a2721ca99e" providerId="LiveId" clId="{6E19EC2D-6058-FE45-9671-50D81429F897}" dt="2022-09-19T00:22:18.038" v="787" actId="2696"/>
        <pc:sldMkLst>
          <pc:docMk/>
          <pc:sldMk cId="3522967711" sldId="2253"/>
        </pc:sldMkLst>
      </pc:sldChg>
      <pc:sldChg chg="modSp mod modNotesTx">
        <pc:chgData name="Oliver Alvarado Rodriguez" userId="b43339a2721ca99e" providerId="LiveId" clId="{6E19EC2D-6058-FE45-9671-50D81429F897}" dt="2022-09-23T15:22:56.604" v="20948" actId="20577"/>
        <pc:sldMkLst>
          <pc:docMk/>
          <pc:sldMk cId="3303859525" sldId="2254"/>
        </pc:sldMkLst>
        <pc:spChg chg="mod">
          <ac:chgData name="Oliver Alvarado Rodriguez" userId="b43339a2721ca99e" providerId="LiveId" clId="{6E19EC2D-6058-FE45-9671-50D81429F897}" dt="2022-09-19T00:22:35.176" v="792" actId="123"/>
          <ac:spMkLst>
            <pc:docMk/>
            <pc:sldMk cId="3303859525" sldId="2254"/>
            <ac:spMk id="3" creationId="{A7A21CFA-E668-451E-85C4-3946D98835C2}"/>
          </ac:spMkLst>
        </pc:spChg>
      </pc:sldChg>
      <pc:sldChg chg="del">
        <pc:chgData name="Oliver Alvarado Rodriguez" userId="b43339a2721ca99e" providerId="LiveId" clId="{6E19EC2D-6058-FE45-9671-50D81429F897}" dt="2022-09-19T00:22:18.038" v="787" actId="2696"/>
        <pc:sldMkLst>
          <pc:docMk/>
          <pc:sldMk cId="980792045" sldId="2256"/>
        </pc:sldMkLst>
      </pc:sldChg>
      <pc:sldChg chg="modSp mod modNotesTx">
        <pc:chgData name="Oliver Alvarado Rodriguez" userId="b43339a2721ca99e" providerId="LiveId" clId="{6E19EC2D-6058-FE45-9671-50D81429F897}" dt="2022-09-23T15:25:36.273" v="20996" actId="20577"/>
        <pc:sldMkLst>
          <pc:docMk/>
          <pc:sldMk cId="1366367849" sldId="2257"/>
        </pc:sldMkLst>
        <pc:spChg chg="mod">
          <ac:chgData name="Oliver Alvarado Rodriguez" userId="b43339a2721ca99e" providerId="LiveId" clId="{6E19EC2D-6058-FE45-9671-50D81429F897}" dt="2022-09-19T00:22:53.946" v="796" actId="123"/>
          <ac:spMkLst>
            <pc:docMk/>
            <pc:sldMk cId="1366367849" sldId="2257"/>
            <ac:spMk id="3" creationId="{6D38CF9B-0445-1E4C-99DC-05642E51EBEB}"/>
          </ac:spMkLst>
        </pc:spChg>
      </pc:sldChg>
      <pc:sldChg chg="del">
        <pc:chgData name="Oliver Alvarado Rodriguez" userId="b43339a2721ca99e" providerId="LiveId" clId="{6E19EC2D-6058-FE45-9671-50D81429F897}" dt="2022-09-19T00:22:18.038" v="787" actId="2696"/>
        <pc:sldMkLst>
          <pc:docMk/>
          <pc:sldMk cId="2179266251" sldId="2258"/>
        </pc:sldMkLst>
      </pc:sldChg>
      <pc:sldChg chg="addSp delSp modSp new mod">
        <pc:chgData name="Oliver Alvarado Rodriguez" userId="b43339a2721ca99e" providerId="LiveId" clId="{6E19EC2D-6058-FE45-9671-50D81429F897}" dt="2022-09-22T01:09:14.693" v="6580" actId="1076"/>
        <pc:sldMkLst>
          <pc:docMk/>
          <pc:sldMk cId="162875930" sldId="2259"/>
        </pc:sldMkLst>
        <pc:spChg chg="add mod">
          <ac:chgData name="Oliver Alvarado Rodriguez" userId="b43339a2721ca99e" providerId="LiveId" clId="{6E19EC2D-6058-FE45-9671-50D81429F897}" dt="2022-09-22T01:09:14.693" v="6580" actId="1076"/>
          <ac:spMkLst>
            <pc:docMk/>
            <pc:sldMk cId="162875930" sldId="2259"/>
            <ac:spMk id="2" creationId="{5F34B621-EBD9-FDEB-6115-52C1DEAB3338}"/>
          </ac:spMkLst>
        </pc:spChg>
        <pc:spChg chg="del">
          <ac:chgData name="Oliver Alvarado Rodriguez" userId="b43339a2721ca99e" providerId="LiveId" clId="{6E19EC2D-6058-FE45-9671-50D81429F897}" dt="2022-09-19T00:05:38.280" v="71" actId="478"/>
          <ac:spMkLst>
            <pc:docMk/>
            <pc:sldMk cId="162875930" sldId="2259"/>
            <ac:spMk id="2" creationId="{CD770BB1-3300-FB70-F865-E57346BA7C35}"/>
          </ac:spMkLst>
        </pc:spChg>
        <pc:spChg chg="del">
          <ac:chgData name="Oliver Alvarado Rodriguez" userId="b43339a2721ca99e" providerId="LiveId" clId="{6E19EC2D-6058-FE45-9671-50D81429F897}" dt="2022-09-19T00:05:36.463" v="70" actId="478"/>
          <ac:spMkLst>
            <pc:docMk/>
            <pc:sldMk cId="162875930" sldId="2259"/>
            <ac:spMk id="3" creationId="{00C33A0A-369B-27E2-8AF9-D942FCDAB723}"/>
          </ac:spMkLst>
        </pc:spChg>
        <pc:spChg chg="del">
          <ac:chgData name="Oliver Alvarado Rodriguez" userId="b43339a2721ca99e" providerId="LiveId" clId="{6E19EC2D-6058-FE45-9671-50D81429F897}" dt="2022-09-19T00:13:14.944" v="675" actId="478"/>
          <ac:spMkLst>
            <pc:docMk/>
            <pc:sldMk cId="162875930" sldId="2259"/>
            <ac:spMk id="4" creationId="{7BCADEDB-E647-0F71-7382-2DCF1C8412A3}"/>
          </ac:spMkLst>
        </pc:spChg>
        <pc:spChg chg="del">
          <ac:chgData name="Oliver Alvarado Rodriguez" userId="b43339a2721ca99e" providerId="LiveId" clId="{6E19EC2D-6058-FE45-9671-50D81429F897}" dt="2022-09-19T00:13:19.259" v="678" actId="478"/>
          <ac:spMkLst>
            <pc:docMk/>
            <pc:sldMk cId="162875930" sldId="2259"/>
            <ac:spMk id="5" creationId="{1AF016BC-6B68-E5B0-B0F9-6AC9CB2701B8}"/>
          </ac:spMkLst>
        </pc:spChg>
        <pc:spChg chg="del">
          <ac:chgData name="Oliver Alvarado Rodriguez" userId="b43339a2721ca99e" providerId="LiveId" clId="{6E19EC2D-6058-FE45-9671-50D81429F897}" dt="2022-09-19T00:13:21.603" v="679" actId="478"/>
          <ac:spMkLst>
            <pc:docMk/>
            <pc:sldMk cId="162875930" sldId="2259"/>
            <ac:spMk id="6" creationId="{AB4695B5-B8B4-2CDC-3FFB-5113DBE45CC2}"/>
          </ac:spMkLst>
        </pc:spChg>
        <pc:spChg chg="add mod">
          <ac:chgData name="Oliver Alvarado Rodriguez" userId="b43339a2721ca99e" providerId="LiveId" clId="{6E19EC2D-6058-FE45-9671-50D81429F897}" dt="2022-09-19T00:14:56.759" v="723" actId="14100"/>
          <ac:spMkLst>
            <pc:docMk/>
            <pc:sldMk cId="162875930" sldId="2259"/>
            <ac:spMk id="9" creationId="{76867BCF-E8DB-FB6A-B84B-B530E9B0843C}"/>
          </ac:spMkLst>
        </pc:spChg>
        <pc:spChg chg="add mod">
          <ac:chgData name="Oliver Alvarado Rodriguez" userId="b43339a2721ca99e" providerId="LiveId" clId="{6E19EC2D-6058-FE45-9671-50D81429F897}" dt="2022-09-19T00:14:56.759" v="723" actId="14100"/>
          <ac:spMkLst>
            <pc:docMk/>
            <pc:sldMk cId="162875930" sldId="2259"/>
            <ac:spMk id="10" creationId="{FF3FDE49-2624-B50D-C93C-0540B32C79CB}"/>
          </ac:spMkLst>
        </pc:spChg>
        <pc:spChg chg="add mod">
          <ac:chgData name="Oliver Alvarado Rodriguez" userId="b43339a2721ca99e" providerId="LiveId" clId="{6E19EC2D-6058-FE45-9671-50D81429F897}" dt="2022-09-19T00:14:56.759" v="723" actId="14100"/>
          <ac:spMkLst>
            <pc:docMk/>
            <pc:sldMk cId="162875930" sldId="2259"/>
            <ac:spMk id="11" creationId="{CBED7264-566C-DD6B-AB67-69ADF87495F5}"/>
          </ac:spMkLst>
        </pc:spChg>
        <pc:spChg chg="add mod">
          <ac:chgData name="Oliver Alvarado Rodriguez" userId="b43339a2721ca99e" providerId="LiveId" clId="{6E19EC2D-6058-FE45-9671-50D81429F897}" dt="2022-09-19T00:14:56.759" v="723" actId="14100"/>
          <ac:spMkLst>
            <pc:docMk/>
            <pc:sldMk cId="162875930" sldId="2259"/>
            <ac:spMk id="12" creationId="{E05DB20A-E4D5-A900-B1EA-1B74DCD06CE7}"/>
          </ac:spMkLst>
        </pc:spChg>
        <pc:spChg chg="add mod">
          <ac:chgData name="Oliver Alvarado Rodriguez" userId="b43339a2721ca99e" providerId="LiveId" clId="{6E19EC2D-6058-FE45-9671-50D81429F897}" dt="2022-09-19T00:14:56.759" v="723" actId="14100"/>
          <ac:spMkLst>
            <pc:docMk/>
            <pc:sldMk cId="162875930" sldId="2259"/>
            <ac:spMk id="13" creationId="{1091A320-52D4-8136-0405-C805B64938AA}"/>
          </ac:spMkLst>
        </pc:spChg>
        <pc:spChg chg="add mod">
          <ac:chgData name="Oliver Alvarado Rodriguez" userId="b43339a2721ca99e" providerId="LiveId" clId="{6E19EC2D-6058-FE45-9671-50D81429F897}" dt="2022-09-19T00:14:56.759" v="723" actId="14100"/>
          <ac:spMkLst>
            <pc:docMk/>
            <pc:sldMk cId="162875930" sldId="2259"/>
            <ac:spMk id="14" creationId="{EB8BC009-26FF-894E-0096-27C23F481DB2}"/>
          </ac:spMkLst>
        </pc:spChg>
        <pc:spChg chg="add mod">
          <ac:chgData name="Oliver Alvarado Rodriguez" userId="b43339a2721ca99e" providerId="LiveId" clId="{6E19EC2D-6058-FE45-9671-50D81429F897}" dt="2022-09-19T00:14:56.759" v="723" actId="14100"/>
          <ac:spMkLst>
            <pc:docMk/>
            <pc:sldMk cId="162875930" sldId="2259"/>
            <ac:spMk id="15" creationId="{37EBBB0D-8692-4012-A4F7-A422485F40D7}"/>
          </ac:spMkLst>
        </pc:spChg>
        <pc:spChg chg="add mod">
          <ac:chgData name="Oliver Alvarado Rodriguez" userId="b43339a2721ca99e" providerId="LiveId" clId="{6E19EC2D-6058-FE45-9671-50D81429F897}" dt="2022-09-19T00:14:56.759" v="723" actId="14100"/>
          <ac:spMkLst>
            <pc:docMk/>
            <pc:sldMk cId="162875930" sldId="2259"/>
            <ac:spMk id="16" creationId="{E60390E4-0479-159B-76F4-21873DFFA1FC}"/>
          </ac:spMkLst>
        </pc:spChg>
        <pc:spChg chg="add mod">
          <ac:chgData name="Oliver Alvarado Rodriguez" userId="b43339a2721ca99e" providerId="LiveId" clId="{6E19EC2D-6058-FE45-9671-50D81429F897}" dt="2022-09-19T00:14:56.759" v="723" actId="14100"/>
          <ac:spMkLst>
            <pc:docMk/>
            <pc:sldMk cId="162875930" sldId="2259"/>
            <ac:spMk id="17" creationId="{921EBBA4-ABF6-86E3-90F9-4513A8188837}"/>
          </ac:spMkLst>
        </pc:spChg>
        <pc:spChg chg="add mod">
          <ac:chgData name="Oliver Alvarado Rodriguez" userId="b43339a2721ca99e" providerId="LiveId" clId="{6E19EC2D-6058-FE45-9671-50D81429F897}" dt="2022-09-19T00:14:56.759" v="723" actId="14100"/>
          <ac:spMkLst>
            <pc:docMk/>
            <pc:sldMk cId="162875930" sldId="2259"/>
            <ac:spMk id="18" creationId="{C929D0B2-DDC2-82F2-BB85-A81E0F1B5083}"/>
          </ac:spMkLst>
        </pc:spChg>
        <pc:spChg chg="add mod">
          <ac:chgData name="Oliver Alvarado Rodriguez" userId="b43339a2721ca99e" providerId="LiveId" clId="{6E19EC2D-6058-FE45-9671-50D81429F897}" dt="2022-09-19T00:14:56.759" v="723" actId="14100"/>
          <ac:spMkLst>
            <pc:docMk/>
            <pc:sldMk cId="162875930" sldId="2259"/>
            <ac:spMk id="19" creationId="{4AAB2865-7A8D-C987-33F6-82AD4F9A1F1D}"/>
          </ac:spMkLst>
        </pc:spChg>
        <pc:spChg chg="add mod">
          <ac:chgData name="Oliver Alvarado Rodriguez" userId="b43339a2721ca99e" providerId="LiveId" clId="{6E19EC2D-6058-FE45-9671-50D81429F897}" dt="2022-09-19T00:14:56.759" v="723" actId="14100"/>
          <ac:spMkLst>
            <pc:docMk/>
            <pc:sldMk cId="162875930" sldId="2259"/>
            <ac:spMk id="20" creationId="{287F5586-0F9C-2A94-77C6-76B3E13D626D}"/>
          </ac:spMkLst>
        </pc:spChg>
        <pc:spChg chg="add mod">
          <ac:chgData name="Oliver Alvarado Rodriguez" userId="b43339a2721ca99e" providerId="LiveId" clId="{6E19EC2D-6058-FE45-9671-50D81429F897}" dt="2022-09-19T00:14:56.759" v="723" actId="14100"/>
          <ac:spMkLst>
            <pc:docMk/>
            <pc:sldMk cId="162875930" sldId="2259"/>
            <ac:spMk id="21" creationId="{84AFA594-0C2D-979B-A81B-259C80971CB6}"/>
          </ac:spMkLst>
        </pc:spChg>
        <pc:spChg chg="add mod">
          <ac:chgData name="Oliver Alvarado Rodriguez" userId="b43339a2721ca99e" providerId="LiveId" clId="{6E19EC2D-6058-FE45-9671-50D81429F897}" dt="2022-09-19T00:14:56.759" v="723" actId="14100"/>
          <ac:spMkLst>
            <pc:docMk/>
            <pc:sldMk cId="162875930" sldId="2259"/>
            <ac:spMk id="22" creationId="{B9DABE25-974B-43CD-2355-BB1D338210B7}"/>
          </ac:spMkLst>
        </pc:spChg>
        <pc:spChg chg="add mod">
          <ac:chgData name="Oliver Alvarado Rodriguez" userId="b43339a2721ca99e" providerId="LiveId" clId="{6E19EC2D-6058-FE45-9671-50D81429F897}" dt="2022-09-19T00:14:56.759" v="723" actId="14100"/>
          <ac:spMkLst>
            <pc:docMk/>
            <pc:sldMk cId="162875930" sldId="2259"/>
            <ac:spMk id="23" creationId="{F7F51CB4-F97E-63F7-9BF8-AE7271853752}"/>
          </ac:spMkLst>
        </pc:spChg>
        <pc:spChg chg="add mod">
          <ac:chgData name="Oliver Alvarado Rodriguez" userId="b43339a2721ca99e" providerId="LiveId" clId="{6E19EC2D-6058-FE45-9671-50D81429F897}" dt="2022-09-19T00:14:56.759" v="723" actId="14100"/>
          <ac:spMkLst>
            <pc:docMk/>
            <pc:sldMk cId="162875930" sldId="2259"/>
            <ac:spMk id="24" creationId="{933DC4F8-907C-4AEF-8BF2-38F0AF96B732}"/>
          </ac:spMkLst>
        </pc:spChg>
        <pc:spChg chg="add mod">
          <ac:chgData name="Oliver Alvarado Rodriguez" userId="b43339a2721ca99e" providerId="LiveId" clId="{6E19EC2D-6058-FE45-9671-50D81429F897}" dt="2022-09-19T00:14:56.759" v="723" actId="14100"/>
          <ac:spMkLst>
            <pc:docMk/>
            <pc:sldMk cId="162875930" sldId="2259"/>
            <ac:spMk id="25" creationId="{343F3F5C-809B-93FA-53EC-20134E063065}"/>
          </ac:spMkLst>
        </pc:spChg>
        <pc:spChg chg="add mod">
          <ac:chgData name="Oliver Alvarado Rodriguez" userId="b43339a2721ca99e" providerId="LiveId" clId="{6E19EC2D-6058-FE45-9671-50D81429F897}" dt="2022-09-19T00:14:56.759" v="723" actId="14100"/>
          <ac:spMkLst>
            <pc:docMk/>
            <pc:sldMk cId="162875930" sldId="2259"/>
            <ac:spMk id="26" creationId="{D8354D1A-1A85-9344-D461-2699456343F6}"/>
          </ac:spMkLst>
        </pc:spChg>
        <pc:spChg chg="add mod">
          <ac:chgData name="Oliver Alvarado Rodriguez" userId="b43339a2721ca99e" providerId="LiveId" clId="{6E19EC2D-6058-FE45-9671-50D81429F897}" dt="2022-09-19T00:14:56.759" v="723" actId="14100"/>
          <ac:spMkLst>
            <pc:docMk/>
            <pc:sldMk cId="162875930" sldId="2259"/>
            <ac:spMk id="27" creationId="{146DCC32-3D5B-1060-451C-605DA453B77E}"/>
          </ac:spMkLst>
        </pc:spChg>
        <pc:spChg chg="add mod">
          <ac:chgData name="Oliver Alvarado Rodriguez" userId="b43339a2721ca99e" providerId="LiveId" clId="{6E19EC2D-6058-FE45-9671-50D81429F897}" dt="2022-09-19T00:14:56.759" v="723" actId="14100"/>
          <ac:spMkLst>
            <pc:docMk/>
            <pc:sldMk cId="162875930" sldId="2259"/>
            <ac:spMk id="28" creationId="{AFF23C21-35D7-7BF7-79EF-60150B410488}"/>
          </ac:spMkLst>
        </pc:spChg>
        <pc:spChg chg="add mod">
          <ac:chgData name="Oliver Alvarado Rodriguez" userId="b43339a2721ca99e" providerId="LiveId" clId="{6E19EC2D-6058-FE45-9671-50D81429F897}" dt="2022-09-19T00:14:56.759" v="723" actId="14100"/>
          <ac:spMkLst>
            <pc:docMk/>
            <pc:sldMk cId="162875930" sldId="2259"/>
            <ac:spMk id="29" creationId="{9D56E51E-4623-E9B6-E91C-7DD7BFABDDBC}"/>
          </ac:spMkLst>
        </pc:spChg>
        <pc:spChg chg="add mod">
          <ac:chgData name="Oliver Alvarado Rodriguez" userId="b43339a2721ca99e" providerId="LiveId" clId="{6E19EC2D-6058-FE45-9671-50D81429F897}" dt="2022-09-19T00:14:56.759" v="723" actId="14100"/>
          <ac:spMkLst>
            <pc:docMk/>
            <pc:sldMk cId="162875930" sldId="2259"/>
            <ac:spMk id="30" creationId="{07DAB1DB-DC85-F7F9-FD91-0DF7FC9826A9}"/>
          </ac:spMkLst>
        </pc:spChg>
        <pc:spChg chg="add mod">
          <ac:chgData name="Oliver Alvarado Rodriguez" userId="b43339a2721ca99e" providerId="LiveId" clId="{6E19EC2D-6058-FE45-9671-50D81429F897}" dt="2022-09-19T00:14:56.759" v="723" actId="14100"/>
          <ac:spMkLst>
            <pc:docMk/>
            <pc:sldMk cId="162875930" sldId="2259"/>
            <ac:spMk id="31" creationId="{36F0B969-0053-5F9E-AB6D-668CC5A9A0BB}"/>
          </ac:spMkLst>
        </pc:spChg>
        <pc:spChg chg="add mod">
          <ac:chgData name="Oliver Alvarado Rodriguez" userId="b43339a2721ca99e" providerId="LiveId" clId="{6E19EC2D-6058-FE45-9671-50D81429F897}" dt="2022-09-19T00:14:56.759" v="723" actId="14100"/>
          <ac:spMkLst>
            <pc:docMk/>
            <pc:sldMk cId="162875930" sldId="2259"/>
            <ac:spMk id="32" creationId="{6399E18F-68D0-5506-F39B-46DAA1B5B661}"/>
          </ac:spMkLst>
        </pc:spChg>
        <pc:spChg chg="add mod">
          <ac:chgData name="Oliver Alvarado Rodriguez" userId="b43339a2721ca99e" providerId="LiveId" clId="{6E19EC2D-6058-FE45-9671-50D81429F897}" dt="2022-09-19T00:14:56.759" v="723" actId="14100"/>
          <ac:spMkLst>
            <pc:docMk/>
            <pc:sldMk cId="162875930" sldId="2259"/>
            <ac:spMk id="33" creationId="{445A6D18-D113-F74C-BAB1-F153F0F17B79}"/>
          </ac:spMkLst>
        </pc:spChg>
        <pc:spChg chg="add mod">
          <ac:chgData name="Oliver Alvarado Rodriguez" userId="b43339a2721ca99e" providerId="LiveId" clId="{6E19EC2D-6058-FE45-9671-50D81429F897}" dt="2022-09-19T00:14:56.759" v="723" actId="14100"/>
          <ac:spMkLst>
            <pc:docMk/>
            <pc:sldMk cId="162875930" sldId="2259"/>
            <ac:spMk id="34" creationId="{02EB10C0-914E-A4D1-F356-D7AD7AB76753}"/>
          </ac:spMkLst>
        </pc:spChg>
        <pc:spChg chg="add mod">
          <ac:chgData name="Oliver Alvarado Rodriguez" userId="b43339a2721ca99e" providerId="LiveId" clId="{6E19EC2D-6058-FE45-9671-50D81429F897}" dt="2022-09-19T00:14:56.759" v="723" actId="14100"/>
          <ac:spMkLst>
            <pc:docMk/>
            <pc:sldMk cId="162875930" sldId="2259"/>
            <ac:spMk id="35" creationId="{E530FEE5-D1BB-62FA-FCFE-9304FF83E9CC}"/>
          </ac:spMkLst>
        </pc:spChg>
        <pc:spChg chg="add mod">
          <ac:chgData name="Oliver Alvarado Rodriguez" userId="b43339a2721ca99e" providerId="LiveId" clId="{6E19EC2D-6058-FE45-9671-50D81429F897}" dt="2022-09-19T00:14:56.759" v="723" actId="14100"/>
          <ac:spMkLst>
            <pc:docMk/>
            <pc:sldMk cId="162875930" sldId="2259"/>
            <ac:spMk id="36" creationId="{B92299F4-833C-37B2-6B17-59A64855699D}"/>
          </ac:spMkLst>
        </pc:spChg>
        <pc:spChg chg="add mod">
          <ac:chgData name="Oliver Alvarado Rodriguez" userId="b43339a2721ca99e" providerId="LiveId" clId="{6E19EC2D-6058-FE45-9671-50D81429F897}" dt="2022-09-19T00:14:56.759" v="723" actId="14100"/>
          <ac:spMkLst>
            <pc:docMk/>
            <pc:sldMk cId="162875930" sldId="2259"/>
            <ac:spMk id="37" creationId="{087C7677-DAEA-32EA-911D-B602BC532D0F}"/>
          </ac:spMkLst>
        </pc:spChg>
        <pc:spChg chg="add mod">
          <ac:chgData name="Oliver Alvarado Rodriguez" userId="b43339a2721ca99e" providerId="LiveId" clId="{6E19EC2D-6058-FE45-9671-50D81429F897}" dt="2022-09-19T00:14:56.759" v="723" actId="14100"/>
          <ac:spMkLst>
            <pc:docMk/>
            <pc:sldMk cId="162875930" sldId="2259"/>
            <ac:spMk id="38" creationId="{5EF64998-F802-5A85-7842-B7EA12E06866}"/>
          </ac:spMkLst>
        </pc:spChg>
        <pc:spChg chg="add mod">
          <ac:chgData name="Oliver Alvarado Rodriguez" userId="b43339a2721ca99e" providerId="LiveId" clId="{6E19EC2D-6058-FE45-9671-50D81429F897}" dt="2022-09-19T00:14:56.759" v="723" actId="14100"/>
          <ac:spMkLst>
            <pc:docMk/>
            <pc:sldMk cId="162875930" sldId="2259"/>
            <ac:spMk id="39" creationId="{62925BF7-9F6F-141E-338C-F41D36AE4356}"/>
          </ac:spMkLst>
        </pc:spChg>
        <pc:spChg chg="add mod">
          <ac:chgData name="Oliver Alvarado Rodriguez" userId="b43339a2721ca99e" providerId="LiveId" clId="{6E19EC2D-6058-FE45-9671-50D81429F897}" dt="2022-09-19T00:14:56.759" v="723" actId="14100"/>
          <ac:spMkLst>
            <pc:docMk/>
            <pc:sldMk cId="162875930" sldId="2259"/>
            <ac:spMk id="40" creationId="{F3DBA604-D2D7-62A1-A08D-9ACB0EFD5E03}"/>
          </ac:spMkLst>
        </pc:spChg>
        <pc:spChg chg="add mod">
          <ac:chgData name="Oliver Alvarado Rodriguez" userId="b43339a2721ca99e" providerId="LiveId" clId="{6E19EC2D-6058-FE45-9671-50D81429F897}" dt="2022-09-19T00:14:56.759" v="723" actId="14100"/>
          <ac:spMkLst>
            <pc:docMk/>
            <pc:sldMk cId="162875930" sldId="2259"/>
            <ac:spMk id="41" creationId="{998A6A34-D5F1-5362-883E-8D2AF704F45C}"/>
          </ac:spMkLst>
        </pc:spChg>
        <pc:spChg chg="add del mod">
          <ac:chgData name="Oliver Alvarado Rodriguez" userId="b43339a2721ca99e" providerId="LiveId" clId="{6E19EC2D-6058-FE45-9671-50D81429F897}" dt="2022-09-19T00:13:04.665" v="674" actId="478"/>
          <ac:spMkLst>
            <pc:docMk/>
            <pc:sldMk cId="162875930" sldId="2259"/>
            <ac:spMk id="42" creationId="{F7F546F8-BB60-22E1-D620-B28F79C7D060}"/>
          </ac:spMkLst>
        </pc:spChg>
        <pc:spChg chg="add mod">
          <ac:chgData name="Oliver Alvarado Rodriguez" userId="b43339a2721ca99e" providerId="LiveId" clId="{6E19EC2D-6058-FE45-9671-50D81429F897}" dt="2022-09-19T14:44:54.921" v="1768" actId="1076"/>
          <ac:spMkLst>
            <pc:docMk/>
            <pc:sldMk cId="162875930" sldId="2259"/>
            <ac:spMk id="43" creationId="{23C502E4-613E-E55B-43D8-7893D62E7716}"/>
          </ac:spMkLst>
        </pc:spChg>
        <pc:picChg chg="add del mod">
          <ac:chgData name="Oliver Alvarado Rodriguez" userId="b43339a2721ca99e" providerId="LiveId" clId="{6E19EC2D-6058-FE45-9671-50D81429F897}" dt="2022-09-19T00:14:56.759" v="723" actId="14100"/>
          <ac:picMkLst>
            <pc:docMk/>
            <pc:sldMk cId="162875930" sldId="2259"/>
            <ac:picMk id="8" creationId="{2C91C604-80BE-40CB-6D6B-7FB2F9028B09}"/>
          </ac:picMkLst>
        </pc:picChg>
      </pc:sldChg>
      <pc:sldChg chg="del">
        <pc:chgData name="Oliver Alvarado Rodriguez" userId="b43339a2721ca99e" providerId="LiveId" clId="{6E19EC2D-6058-FE45-9671-50D81429F897}" dt="2022-09-19T00:05:29.694" v="68" actId="2696"/>
        <pc:sldMkLst>
          <pc:docMk/>
          <pc:sldMk cId="3495812560" sldId="2259"/>
        </pc:sldMkLst>
      </pc:sldChg>
      <pc:sldChg chg="addSp delSp modSp new mod modNotesTx">
        <pc:chgData name="Oliver Alvarado Rodriguez" userId="b43339a2721ca99e" providerId="LiveId" clId="{6E19EC2D-6058-FE45-9671-50D81429F897}" dt="2022-09-22T22:54:02.230" v="18218" actId="20577"/>
        <pc:sldMkLst>
          <pc:docMk/>
          <pc:sldMk cId="3117603029" sldId="2260"/>
        </pc:sldMkLst>
        <pc:spChg chg="mod">
          <ac:chgData name="Oliver Alvarado Rodriguez" userId="b43339a2721ca99e" providerId="LiveId" clId="{6E19EC2D-6058-FE45-9671-50D81429F897}" dt="2022-09-19T14:34:59.909" v="1197" actId="20577"/>
          <ac:spMkLst>
            <pc:docMk/>
            <pc:sldMk cId="3117603029" sldId="2260"/>
            <ac:spMk id="2" creationId="{E495810A-F04E-6604-264A-B2D1AF0C1EB9}"/>
          </ac:spMkLst>
        </pc:spChg>
        <pc:spChg chg="del">
          <ac:chgData name="Oliver Alvarado Rodriguez" userId="b43339a2721ca99e" providerId="LiveId" clId="{6E19EC2D-6058-FE45-9671-50D81429F897}" dt="2022-09-19T00:36:56.492" v="878" actId="478"/>
          <ac:spMkLst>
            <pc:docMk/>
            <pc:sldMk cId="3117603029" sldId="2260"/>
            <ac:spMk id="3" creationId="{5582E6A2-AC77-1A93-97C8-89AD11BDD0FB}"/>
          </ac:spMkLst>
        </pc:spChg>
        <pc:spChg chg="add del mod">
          <ac:chgData name="Oliver Alvarado Rodriguez" userId="b43339a2721ca99e" providerId="LiveId" clId="{6E19EC2D-6058-FE45-9671-50D81429F897}" dt="2022-09-19T00:38:46.457" v="887"/>
          <ac:spMkLst>
            <pc:docMk/>
            <pc:sldMk cId="3117603029" sldId="2260"/>
            <ac:spMk id="8" creationId="{0FA47EFB-CD69-54E0-E4AD-16F21DB957A3}"/>
          </ac:spMkLst>
        </pc:spChg>
        <pc:spChg chg="add del mod">
          <ac:chgData name="Oliver Alvarado Rodriguez" userId="b43339a2721ca99e" providerId="LiveId" clId="{6E19EC2D-6058-FE45-9671-50D81429F897}" dt="2022-09-19T00:38:46.457" v="887"/>
          <ac:spMkLst>
            <pc:docMk/>
            <pc:sldMk cId="3117603029" sldId="2260"/>
            <ac:spMk id="9" creationId="{30B40E7B-91BD-0881-A5E2-83C03E4D1431}"/>
          </ac:spMkLst>
        </pc:spChg>
        <pc:spChg chg="add del mod">
          <ac:chgData name="Oliver Alvarado Rodriguez" userId="b43339a2721ca99e" providerId="LiveId" clId="{6E19EC2D-6058-FE45-9671-50D81429F897}" dt="2022-09-19T00:38:46.457" v="887"/>
          <ac:spMkLst>
            <pc:docMk/>
            <pc:sldMk cId="3117603029" sldId="2260"/>
            <ac:spMk id="10" creationId="{F8C8322A-D068-1278-1FA7-DC2CFC17E3B6}"/>
          </ac:spMkLst>
        </pc:spChg>
        <pc:spChg chg="add del mod">
          <ac:chgData name="Oliver Alvarado Rodriguez" userId="b43339a2721ca99e" providerId="LiveId" clId="{6E19EC2D-6058-FE45-9671-50D81429F897}" dt="2022-09-19T00:38:46.457" v="887"/>
          <ac:spMkLst>
            <pc:docMk/>
            <pc:sldMk cId="3117603029" sldId="2260"/>
            <ac:spMk id="11" creationId="{7724BD94-2322-B817-0D65-05515F12C949}"/>
          </ac:spMkLst>
        </pc:spChg>
        <pc:spChg chg="add del mod">
          <ac:chgData name="Oliver Alvarado Rodriguez" userId="b43339a2721ca99e" providerId="LiveId" clId="{6E19EC2D-6058-FE45-9671-50D81429F897}" dt="2022-09-19T00:38:46.457" v="887"/>
          <ac:spMkLst>
            <pc:docMk/>
            <pc:sldMk cId="3117603029" sldId="2260"/>
            <ac:spMk id="12" creationId="{73A3830C-2C0C-DFB7-FF0C-7A88FCA9732E}"/>
          </ac:spMkLst>
        </pc:spChg>
        <pc:spChg chg="add del mod">
          <ac:chgData name="Oliver Alvarado Rodriguez" userId="b43339a2721ca99e" providerId="LiveId" clId="{6E19EC2D-6058-FE45-9671-50D81429F897}" dt="2022-09-19T00:38:46.457" v="887"/>
          <ac:spMkLst>
            <pc:docMk/>
            <pc:sldMk cId="3117603029" sldId="2260"/>
            <ac:spMk id="13" creationId="{05B4DBC2-F199-D8FC-7A17-2AE597609EC6}"/>
          </ac:spMkLst>
        </pc:spChg>
        <pc:spChg chg="add del mod">
          <ac:chgData name="Oliver Alvarado Rodriguez" userId="b43339a2721ca99e" providerId="LiveId" clId="{6E19EC2D-6058-FE45-9671-50D81429F897}" dt="2022-09-19T00:38:46.457" v="887"/>
          <ac:spMkLst>
            <pc:docMk/>
            <pc:sldMk cId="3117603029" sldId="2260"/>
            <ac:spMk id="14" creationId="{323986F0-8BB4-B18A-F444-B2373872378D}"/>
          </ac:spMkLst>
        </pc:spChg>
        <pc:spChg chg="add mod">
          <ac:chgData name="Oliver Alvarado Rodriguez" userId="b43339a2721ca99e" providerId="LiveId" clId="{6E19EC2D-6058-FE45-9671-50D81429F897}" dt="2022-09-19T00:43:15.136" v="925" actId="1036"/>
          <ac:spMkLst>
            <pc:docMk/>
            <pc:sldMk cId="3117603029" sldId="2260"/>
            <ac:spMk id="16" creationId="{BFFB3695-420D-122C-E152-191041585DFB}"/>
          </ac:spMkLst>
        </pc:spChg>
        <pc:spChg chg="add mod">
          <ac:chgData name="Oliver Alvarado Rodriguez" userId="b43339a2721ca99e" providerId="LiveId" clId="{6E19EC2D-6058-FE45-9671-50D81429F897}" dt="2022-09-19T00:43:15.136" v="925" actId="1036"/>
          <ac:spMkLst>
            <pc:docMk/>
            <pc:sldMk cId="3117603029" sldId="2260"/>
            <ac:spMk id="17" creationId="{CF7F320D-5937-3B46-1127-F60F0F21C22C}"/>
          </ac:spMkLst>
        </pc:spChg>
        <pc:spChg chg="add mod">
          <ac:chgData name="Oliver Alvarado Rodriguez" userId="b43339a2721ca99e" providerId="LiveId" clId="{6E19EC2D-6058-FE45-9671-50D81429F897}" dt="2022-09-19T00:43:15.136" v="925" actId="1036"/>
          <ac:spMkLst>
            <pc:docMk/>
            <pc:sldMk cId="3117603029" sldId="2260"/>
            <ac:spMk id="18" creationId="{FF2A3270-298F-E4E0-85A3-699BE05C3B4A}"/>
          </ac:spMkLst>
        </pc:spChg>
        <pc:spChg chg="add mod">
          <ac:chgData name="Oliver Alvarado Rodriguez" userId="b43339a2721ca99e" providerId="LiveId" clId="{6E19EC2D-6058-FE45-9671-50D81429F897}" dt="2022-09-19T00:43:15.136" v="925" actId="1036"/>
          <ac:spMkLst>
            <pc:docMk/>
            <pc:sldMk cId="3117603029" sldId="2260"/>
            <ac:spMk id="19" creationId="{13B5E657-AA2B-09B4-43B9-ADB6010AA9C5}"/>
          </ac:spMkLst>
        </pc:spChg>
        <pc:spChg chg="add mod">
          <ac:chgData name="Oliver Alvarado Rodriguez" userId="b43339a2721ca99e" providerId="LiveId" clId="{6E19EC2D-6058-FE45-9671-50D81429F897}" dt="2022-09-19T00:43:15.136" v="925" actId="1036"/>
          <ac:spMkLst>
            <pc:docMk/>
            <pc:sldMk cId="3117603029" sldId="2260"/>
            <ac:spMk id="20" creationId="{77EFB142-9C6C-74D3-353E-D5B01A705176}"/>
          </ac:spMkLst>
        </pc:spChg>
        <pc:spChg chg="add mod">
          <ac:chgData name="Oliver Alvarado Rodriguez" userId="b43339a2721ca99e" providerId="LiveId" clId="{6E19EC2D-6058-FE45-9671-50D81429F897}" dt="2022-09-19T00:43:15.136" v="925" actId="1036"/>
          <ac:spMkLst>
            <pc:docMk/>
            <pc:sldMk cId="3117603029" sldId="2260"/>
            <ac:spMk id="21" creationId="{37F97563-5235-9D30-5185-8BC0504BA0C6}"/>
          </ac:spMkLst>
        </pc:spChg>
        <pc:spChg chg="add mod">
          <ac:chgData name="Oliver Alvarado Rodriguez" userId="b43339a2721ca99e" providerId="LiveId" clId="{6E19EC2D-6058-FE45-9671-50D81429F897}" dt="2022-09-19T00:43:15.136" v="925" actId="1036"/>
          <ac:spMkLst>
            <pc:docMk/>
            <pc:sldMk cId="3117603029" sldId="2260"/>
            <ac:spMk id="22" creationId="{86D7EBF0-F1E3-0D74-31B3-D526DC024BAB}"/>
          </ac:spMkLst>
        </pc:spChg>
        <pc:spChg chg="add mod">
          <ac:chgData name="Oliver Alvarado Rodriguez" userId="b43339a2721ca99e" providerId="LiveId" clId="{6E19EC2D-6058-FE45-9671-50D81429F897}" dt="2022-09-19T14:32:03.237" v="1184" actId="14100"/>
          <ac:spMkLst>
            <pc:docMk/>
            <pc:sldMk cId="3117603029" sldId="2260"/>
            <ac:spMk id="25" creationId="{E69948F5-C681-AF55-99C7-B92CC47F449F}"/>
          </ac:spMkLst>
        </pc:spChg>
        <pc:spChg chg="add mod">
          <ac:chgData name="Oliver Alvarado Rodriguez" userId="b43339a2721ca99e" providerId="LiveId" clId="{6E19EC2D-6058-FE45-9671-50D81429F897}" dt="2022-09-19T14:31:57.131" v="1183" actId="14100"/>
          <ac:spMkLst>
            <pc:docMk/>
            <pc:sldMk cId="3117603029" sldId="2260"/>
            <ac:spMk id="26" creationId="{E42A4B0B-5844-BE12-6BA1-99F7E4153A90}"/>
          </ac:spMkLst>
        </pc:spChg>
        <pc:spChg chg="add mod">
          <ac:chgData name="Oliver Alvarado Rodriguez" userId="b43339a2721ca99e" providerId="LiveId" clId="{6E19EC2D-6058-FE45-9671-50D81429F897}" dt="2022-09-19T00:44:23.541" v="942" actId="13822"/>
          <ac:spMkLst>
            <pc:docMk/>
            <pc:sldMk cId="3117603029" sldId="2260"/>
            <ac:spMk id="27" creationId="{CD736B22-0A7A-1553-42B3-400270DFEA82}"/>
          </ac:spMkLst>
        </pc:spChg>
        <pc:spChg chg="add mod">
          <ac:chgData name="Oliver Alvarado Rodriguez" userId="b43339a2721ca99e" providerId="LiveId" clId="{6E19EC2D-6058-FE45-9671-50D81429F897}" dt="2022-09-19T00:44:49.501" v="975" actId="14100"/>
          <ac:spMkLst>
            <pc:docMk/>
            <pc:sldMk cId="3117603029" sldId="2260"/>
            <ac:spMk id="28" creationId="{BBB1BA3F-E4B6-F782-C104-73FB9EDD32C0}"/>
          </ac:spMkLst>
        </pc:spChg>
        <pc:spChg chg="add mod">
          <ac:chgData name="Oliver Alvarado Rodriguez" userId="b43339a2721ca99e" providerId="LiveId" clId="{6E19EC2D-6058-FE45-9671-50D81429F897}" dt="2022-09-19T14:34:42.116" v="1190" actId="1076"/>
          <ac:spMkLst>
            <pc:docMk/>
            <pc:sldMk cId="3117603029" sldId="2260"/>
            <ac:spMk id="41" creationId="{8E6BF894-BAD4-979F-6C61-55BE0630A0D1}"/>
          </ac:spMkLst>
        </pc:spChg>
        <pc:spChg chg="add del mod">
          <ac:chgData name="Oliver Alvarado Rodriguez" userId="b43339a2721ca99e" providerId="LiveId" clId="{6E19EC2D-6058-FE45-9671-50D81429F897}" dt="2022-09-19T14:36:50.997" v="1201" actId="478"/>
          <ac:spMkLst>
            <pc:docMk/>
            <pc:sldMk cId="3117603029" sldId="2260"/>
            <ac:spMk id="42" creationId="{50B1F987-C620-9084-43C9-75015ACCAA50}"/>
          </ac:spMkLst>
        </pc:spChg>
        <pc:spChg chg="add mod">
          <ac:chgData name="Oliver Alvarado Rodriguez" userId="b43339a2721ca99e" providerId="LiveId" clId="{6E19EC2D-6058-FE45-9671-50D81429F897}" dt="2022-09-19T14:37:37.437" v="1219" actId="1076"/>
          <ac:spMkLst>
            <pc:docMk/>
            <pc:sldMk cId="3117603029" sldId="2260"/>
            <ac:spMk id="43" creationId="{6F96E639-08CA-383B-A61C-BD2828B4B074}"/>
          </ac:spMkLst>
        </pc:spChg>
        <pc:picChg chg="add del mod">
          <ac:chgData name="Oliver Alvarado Rodriguez" userId="b43339a2721ca99e" providerId="LiveId" clId="{6E19EC2D-6058-FE45-9671-50D81429F897}" dt="2022-09-19T00:38:46.457" v="887"/>
          <ac:picMkLst>
            <pc:docMk/>
            <pc:sldMk cId="3117603029" sldId="2260"/>
            <ac:picMk id="7" creationId="{68A4C278-88FF-9F5E-E8DD-DB4266B5C228}"/>
          </ac:picMkLst>
        </pc:picChg>
        <pc:picChg chg="add mod">
          <ac:chgData name="Oliver Alvarado Rodriguez" userId="b43339a2721ca99e" providerId="LiveId" clId="{6E19EC2D-6058-FE45-9671-50D81429F897}" dt="2022-09-19T00:43:15.136" v="925" actId="1036"/>
          <ac:picMkLst>
            <pc:docMk/>
            <pc:sldMk cId="3117603029" sldId="2260"/>
            <ac:picMk id="15" creationId="{E4333660-31BF-9038-8F04-0D751D9231E8}"/>
          </ac:picMkLst>
        </pc:picChg>
        <pc:picChg chg="add del mod">
          <ac:chgData name="Oliver Alvarado Rodriguez" userId="b43339a2721ca99e" providerId="LiveId" clId="{6E19EC2D-6058-FE45-9671-50D81429F897}" dt="2022-09-19T00:41:20.861" v="905" actId="478"/>
          <ac:picMkLst>
            <pc:docMk/>
            <pc:sldMk cId="3117603029" sldId="2260"/>
            <ac:picMk id="23" creationId="{CD340659-D7F0-8752-FC93-935960B7715A}"/>
          </ac:picMkLst>
        </pc:picChg>
        <pc:picChg chg="add mod">
          <ac:chgData name="Oliver Alvarado Rodriguez" userId="b43339a2721ca99e" providerId="LiveId" clId="{6E19EC2D-6058-FE45-9671-50D81429F897}" dt="2022-09-19T00:44:33.477" v="945" actId="1076"/>
          <ac:picMkLst>
            <pc:docMk/>
            <pc:sldMk cId="3117603029" sldId="2260"/>
            <ac:picMk id="24" creationId="{323BCD6A-03D6-28E4-494C-8E585002D847}"/>
          </ac:picMkLst>
        </pc:picChg>
        <pc:cxnChg chg="add del mod">
          <ac:chgData name="Oliver Alvarado Rodriguez" userId="b43339a2721ca99e" providerId="LiveId" clId="{6E19EC2D-6058-FE45-9671-50D81429F897}" dt="2022-09-19T00:45:19.456" v="977" actId="11529"/>
          <ac:cxnSpMkLst>
            <pc:docMk/>
            <pc:sldMk cId="3117603029" sldId="2260"/>
            <ac:cxnSpMk id="30" creationId="{15AA4F0A-62F0-1B8E-5EF8-D4E24C6277C8}"/>
          </ac:cxnSpMkLst>
        </pc:cxnChg>
        <pc:cxnChg chg="add mod">
          <ac:chgData name="Oliver Alvarado Rodriguez" userId="b43339a2721ca99e" providerId="LiveId" clId="{6E19EC2D-6058-FE45-9671-50D81429F897}" dt="2022-09-19T00:45:43.425" v="980" actId="14100"/>
          <ac:cxnSpMkLst>
            <pc:docMk/>
            <pc:sldMk cId="3117603029" sldId="2260"/>
            <ac:cxnSpMk id="32" creationId="{4393C0BA-510B-952F-27FC-1272E080467D}"/>
          </ac:cxnSpMkLst>
        </pc:cxnChg>
        <pc:cxnChg chg="add del">
          <ac:chgData name="Oliver Alvarado Rodriguez" userId="b43339a2721ca99e" providerId="LiveId" clId="{6E19EC2D-6058-FE45-9671-50D81429F897}" dt="2022-09-19T00:45:57.035" v="982" actId="11529"/>
          <ac:cxnSpMkLst>
            <pc:docMk/>
            <pc:sldMk cId="3117603029" sldId="2260"/>
            <ac:cxnSpMk id="35" creationId="{C4D5EB2D-152C-0D92-EB03-DE80E02F7D68}"/>
          </ac:cxnSpMkLst>
        </pc:cxnChg>
        <pc:cxnChg chg="add mod">
          <ac:chgData name="Oliver Alvarado Rodriguez" userId="b43339a2721ca99e" providerId="LiveId" clId="{6E19EC2D-6058-FE45-9671-50D81429F897}" dt="2022-09-19T14:32:03.237" v="1184" actId="14100"/>
          <ac:cxnSpMkLst>
            <pc:docMk/>
            <pc:sldMk cId="3117603029" sldId="2260"/>
            <ac:cxnSpMk id="37" creationId="{DC719F05-785A-FAC8-B64F-C0364EB00492}"/>
          </ac:cxnSpMkLst>
        </pc:cxnChg>
      </pc:sldChg>
      <pc:sldChg chg="addSp delSp modSp new mod modNotesTx">
        <pc:chgData name="Oliver Alvarado Rodriguez" userId="b43339a2721ca99e" providerId="LiveId" clId="{6E19EC2D-6058-FE45-9671-50D81429F897}" dt="2022-09-22T23:49:14.936" v="18444" actId="20577"/>
        <pc:sldMkLst>
          <pc:docMk/>
          <pc:sldMk cId="3638078750" sldId="2261"/>
        </pc:sldMkLst>
        <pc:spChg chg="mod">
          <ac:chgData name="Oliver Alvarado Rodriguez" userId="b43339a2721ca99e" providerId="LiveId" clId="{6E19EC2D-6058-FE45-9671-50D81429F897}" dt="2022-09-19T21:44:34.350" v="2044" actId="20577"/>
          <ac:spMkLst>
            <pc:docMk/>
            <pc:sldMk cId="3638078750" sldId="2261"/>
            <ac:spMk id="2" creationId="{05ADA35E-2477-3F17-629C-913FB56D6D47}"/>
          </ac:spMkLst>
        </pc:spChg>
        <pc:spChg chg="del mod">
          <ac:chgData name="Oliver Alvarado Rodriguez" userId="b43339a2721ca99e" providerId="LiveId" clId="{6E19EC2D-6058-FE45-9671-50D81429F897}" dt="2022-09-19T21:38:24.105" v="1821" actId="478"/>
          <ac:spMkLst>
            <pc:docMk/>
            <pc:sldMk cId="3638078750" sldId="2261"/>
            <ac:spMk id="3" creationId="{6F3BE120-7932-16ED-4064-CFC98BC969BF}"/>
          </ac:spMkLst>
        </pc:spChg>
        <pc:spChg chg="add mod">
          <ac:chgData name="Oliver Alvarado Rodriguez" userId="b43339a2721ca99e" providerId="LiveId" clId="{6E19EC2D-6058-FE45-9671-50D81429F897}" dt="2022-09-22T17:53:26.836" v="7906" actId="17032"/>
          <ac:spMkLst>
            <pc:docMk/>
            <pc:sldMk cId="3638078750" sldId="2261"/>
            <ac:spMk id="7" creationId="{B85535F1-1EDC-9F3D-A7D8-2351D5AF3A5C}"/>
          </ac:spMkLst>
        </pc:spChg>
        <pc:spChg chg="add del mod">
          <ac:chgData name="Oliver Alvarado Rodriguez" userId="b43339a2721ca99e" providerId="LiveId" clId="{6E19EC2D-6058-FE45-9671-50D81429F897}" dt="2022-09-22T17:53:41.624" v="7909"/>
          <ac:spMkLst>
            <pc:docMk/>
            <pc:sldMk cId="3638078750" sldId="2261"/>
            <ac:spMk id="8" creationId="{475580D7-F088-64FE-D9D4-E15F2E80AFF2}"/>
          </ac:spMkLst>
        </pc:spChg>
        <pc:spChg chg="add del mod">
          <ac:chgData name="Oliver Alvarado Rodriguez" userId="b43339a2721ca99e" providerId="LiveId" clId="{6E19EC2D-6058-FE45-9671-50D81429F897}" dt="2022-09-19T21:38:28.232" v="1822" actId="478"/>
          <ac:spMkLst>
            <pc:docMk/>
            <pc:sldMk cId="3638078750" sldId="2261"/>
            <ac:spMk id="8" creationId="{99EB291E-5ED2-F6D6-F1EE-78411B260F21}"/>
          </ac:spMkLst>
        </pc:spChg>
        <pc:spChg chg="add mod">
          <ac:chgData name="Oliver Alvarado Rodriguez" userId="b43339a2721ca99e" providerId="LiveId" clId="{6E19EC2D-6058-FE45-9671-50D81429F897}" dt="2022-09-22T17:54:16.978" v="8002" actId="1076"/>
          <ac:spMkLst>
            <pc:docMk/>
            <pc:sldMk cId="3638078750" sldId="2261"/>
            <ac:spMk id="9" creationId="{989574DF-E9E6-25F4-DC5B-CBFFD5630710}"/>
          </ac:spMkLst>
        </pc:spChg>
        <pc:spChg chg="add del mod">
          <ac:chgData name="Oliver Alvarado Rodriguez" userId="b43339a2721ca99e" providerId="LiveId" clId="{6E19EC2D-6058-FE45-9671-50D81429F897}" dt="2022-09-19T21:38:51.308" v="1868" actId="478"/>
          <ac:spMkLst>
            <pc:docMk/>
            <pc:sldMk cId="3638078750" sldId="2261"/>
            <ac:spMk id="9" creationId="{B284B248-7EED-AD1A-0E07-60802319D079}"/>
          </ac:spMkLst>
        </pc:spChg>
        <pc:spChg chg="add del mod">
          <ac:chgData name="Oliver Alvarado Rodriguez" userId="b43339a2721ca99e" providerId="LiveId" clId="{6E19EC2D-6058-FE45-9671-50D81429F897}" dt="2022-09-19T21:40:22.803" v="1898" actId="478"/>
          <ac:spMkLst>
            <pc:docMk/>
            <pc:sldMk cId="3638078750" sldId="2261"/>
            <ac:spMk id="10" creationId="{D59DFDEC-615A-5358-E168-CE3575D322F6}"/>
          </ac:spMkLst>
        </pc:spChg>
        <pc:spChg chg="add del mod">
          <ac:chgData name="Oliver Alvarado Rodriguez" userId="b43339a2721ca99e" providerId="LiveId" clId="{6E19EC2D-6058-FE45-9671-50D81429F897}" dt="2022-09-20T20:30:09.395" v="3778" actId="478"/>
          <ac:spMkLst>
            <pc:docMk/>
            <pc:sldMk cId="3638078750" sldId="2261"/>
            <ac:spMk id="11" creationId="{CEF991BA-3D83-1277-733F-1115DBDD01A2}"/>
          </ac:spMkLst>
        </pc:spChg>
        <pc:spChg chg="add del">
          <ac:chgData name="Oliver Alvarado Rodriguez" userId="b43339a2721ca99e" providerId="LiveId" clId="{6E19EC2D-6058-FE45-9671-50D81429F897}" dt="2022-09-22T17:57:43.631" v="8007" actId="478"/>
          <ac:spMkLst>
            <pc:docMk/>
            <pc:sldMk cId="3638078750" sldId="2261"/>
            <ac:spMk id="12" creationId="{5E727481-4668-8314-EA37-4203A1B574FB}"/>
          </ac:spMkLst>
        </pc:spChg>
        <pc:spChg chg="add mod">
          <ac:chgData name="Oliver Alvarado Rodriguez" userId="b43339a2721ca99e" providerId="LiveId" clId="{6E19EC2D-6058-FE45-9671-50D81429F897}" dt="2022-09-22T17:58:33.914" v="8009" actId="17032"/>
          <ac:spMkLst>
            <pc:docMk/>
            <pc:sldMk cId="3638078750" sldId="2261"/>
            <ac:spMk id="13" creationId="{2E2108A5-E55E-2CEE-B17F-71181A59D987}"/>
          </ac:spMkLst>
        </pc:spChg>
        <pc:spChg chg="add mod">
          <ac:chgData name="Oliver Alvarado Rodriguez" userId="b43339a2721ca99e" providerId="LiveId" clId="{6E19EC2D-6058-FE45-9671-50D81429F897}" dt="2022-09-22T17:58:50.717" v="8011" actId="17032"/>
          <ac:spMkLst>
            <pc:docMk/>
            <pc:sldMk cId="3638078750" sldId="2261"/>
            <ac:spMk id="14" creationId="{D6257FF3-DAE3-5DC6-104D-ABF668B3B517}"/>
          </ac:spMkLst>
        </pc:spChg>
        <pc:spChg chg="add del mod">
          <ac:chgData name="Oliver Alvarado Rodriguez" userId="b43339a2721ca99e" providerId="LiveId" clId="{6E19EC2D-6058-FE45-9671-50D81429F897}" dt="2022-09-20T20:30:09.395" v="3778" actId="478"/>
          <ac:spMkLst>
            <pc:docMk/>
            <pc:sldMk cId="3638078750" sldId="2261"/>
            <ac:spMk id="14" creationId="{F6C4CD28-7DEE-75C2-73CB-FDCA235B2B57}"/>
          </ac:spMkLst>
        </pc:spChg>
        <pc:spChg chg="add mod">
          <ac:chgData name="Oliver Alvarado Rodriguez" userId="b43339a2721ca99e" providerId="LiveId" clId="{6E19EC2D-6058-FE45-9671-50D81429F897}" dt="2022-09-22T17:59:21.139" v="8015" actId="14100"/>
          <ac:spMkLst>
            <pc:docMk/>
            <pc:sldMk cId="3638078750" sldId="2261"/>
            <ac:spMk id="15" creationId="{67F035CC-AC01-3458-84F4-4087D968DCE6}"/>
          </ac:spMkLst>
        </pc:spChg>
        <pc:spChg chg="add del mod">
          <ac:chgData name="Oliver Alvarado Rodriguez" userId="b43339a2721ca99e" providerId="LiveId" clId="{6E19EC2D-6058-FE45-9671-50D81429F897}" dt="2022-09-20T20:30:09.395" v="3778" actId="478"/>
          <ac:spMkLst>
            <pc:docMk/>
            <pc:sldMk cId="3638078750" sldId="2261"/>
            <ac:spMk id="15" creationId="{E84FB955-3DA5-80FE-9AB7-CED972B0D4A5}"/>
          </ac:spMkLst>
        </pc:spChg>
        <pc:spChg chg="add del mod">
          <ac:chgData name="Oliver Alvarado Rodriguez" userId="b43339a2721ca99e" providerId="LiveId" clId="{6E19EC2D-6058-FE45-9671-50D81429F897}" dt="2022-09-20T20:30:09.395" v="3778" actId="478"/>
          <ac:spMkLst>
            <pc:docMk/>
            <pc:sldMk cId="3638078750" sldId="2261"/>
            <ac:spMk id="16" creationId="{0964607C-192F-23AC-E23C-814B0377C2D5}"/>
          </ac:spMkLst>
        </pc:spChg>
        <pc:spChg chg="add mod">
          <ac:chgData name="Oliver Alvarado Rodriguez" userId="b43339a2721ca99e" providerId="LiveId" clId="{6E19EC2D-6058-FE45-9671-50D81429F897}" dt="2022-09-22T18:18:08.719" v="8069" actId="20577"/>
          <ac:spMkLst>
            <pc:docMk/>
            <pc:sldMk cId="3638078750" sldId="2261"/>
            <ac:spMk id="16" creationId="{7590EA1C-E475-9BD9-45BD-8F2AA01A021F}"/>
          </ac:spMkLst>
        </pc:spChg>
        <pc:spChg chg="add del mod">
          <ac:chgData name="Oliver Alvarado Rodriguez" userId="b43339a2721ca99e" providerId="LiveId" clId="{6E19EC2D-6058-FE45-9671-50D81429F897}" dt="2022-09-20T20:30:09.395" v="3778" actId="478"/>
          <ac:spMkLst>
            <pc:docMk/>
            <pc:sldMk cId="3638078750" sldId="2261"/>
            <ac:spMk id="17" creationId="{B3E7E881-666D-D5BB-CBA2-013DC5B1A142}"/>
          </ac:spMkLst>
        </pc:spChg>
        <pc:spChg chg="add mod">
          <ac:chgData name="Oliver Alvarado Rodriguez" userId="b43339a2721ca99e" providerId="LiveId" clId="{6E19EC2D-6058-FE45-9671-50D81429F897}" dt="2022-09-22T18:18:52.162" v="8116" actId="20577"/>
          <ac:spMkLst>
            <pc:docMk/>
            <pc:sldMk cId="3638078750" sldId="2261"/>
            <ac:spMk id="20" creationId="{CC336D89-F115-1C10-5415-A0854FACC91B}"/>
          </ac:spMkLst>
        </pc:spChg>
        <pc:spChg chg="add mod">
          <ac:chgData name="Oliver Alvarado Rodriguez" userId="b43339a2721ca99e" providerId="LiveId" clId="{6E19EC2D-6058-FE45-9671-50D81429F897}" dt="2022-09-22T18:19:37.229" v="8144" actId="20577"/>
          <ac:spMkLst>
            <pc:docMk/>
            <pc:sldMk cId="3638078750" sldId="2261"/>
            <ac:spMk id="23" creationId="{E14D4890-2A0B-D3FE-F087-D0E9F7C42399}"/>
          </ac:spMkLst>
        </pc:spChg>
        <pc:spChg chg="add mod">
          <ac:chgData name="Oliver Alvarado Rodriguez" userId="b43339a2721ca99e" providerId="LiveId" clId="{6E19EC2D-6058-FE45-9671-50D81429F897}" dt="2022-09-22T18:23:34.146" v="8276"/>
          <ac:spMkLst>
            <pc:docMk/>
            <pc:sldMk cId="3638078750" sldId="2261"/>
            <ac:spMk id="26" creationId="{06663F25-ADF1-FF7F-FCA1-49F005DD431F}"/>
          </ac:spMkLst>
        </pc:spChg>
        <pc:spChg chg="add del mod">
          <ac:chgData name="Oliver Alvarado Rodriguez" userId="b43339a2721ca99e" providerId="LiveId" clId="{6E19EC2D-6058-FE45-9671-50D81429F897}" dt="2022-09-22T18:20:27.886" v="8227" actId="478"/>
          <ac:spMkLst>
            <pc:docMk/>
            <pc:sldMk cId="3638078750" sldId="2261"/>
            <ac:spMk id="27" creationId="{E99FDECB-CA64-4403-4162-85ABF0D0DF8E}"/>
          </ac:spMkLst>
        </pc:spChg>
        <pc:spChg chg="add mod">
          <ac:chgData name="Oliver Alvarado Rodriguez" userId="b43339a2721ca99e" providerId="LiveId" clId="{6E19EC2D-6058-FE45-9671-50D81429F897}" dt="2022-09-22T18:20:54.661" v="8231" actId="20577"/>
          <ac:spMkLst>
            <pc:docMk/>
            <pc:sldMk cId="3638078750" sldId="2261"/>
            <ac:spMk id="28" creationId="{473E7FE0-B60A-9FE6-0007-DA9C43BF7ADC}"/>
          </ac:spMkLst>
        </pc:spChg>
        <pc:spChg chg="add mod">
          <ac:chgData name="Oliver Alvarado Rodriguez" userId="b43339a2721ca99e" providerId="LiveId" clId="{6E19EC2D-6058-FE45-9671-50D81429F897}" dt="2022-09-22T18:21:28.658" v="8240" actId="20577"/>
          <ac:spMkLst>
            <pc:docMk/>
            <pc:sldMk cId="3638078750" sldId="2261"/>
            <ac:spMk id="29" creationId="{1203A80F-9301-F3DD-E5AE-82BFC3D63E5A}"/>
          </ac:spMkLst>
        </pc:spChg>
        <pc:spChg chg="add mod">
          <ac:chgData name="Oliver Alvarado Rodriguez" userId="b43339a2721ca99e" providerId="LiveId" clId="{6E19EC2D-6058-FE45-9671-50D81429F897}" dt="2022-09-22T18:21:31.375" v="8242" actId="20577"/>
          <ac:spMkLst>
            <pc:docMk/>
            <pc:sldMk cId="3638078750" sldId="2261"/>
            <ac:spMk id="30" creationId="{F4CA349B-90BE-EBA7-59BB-8EF5A1763A22}"/>
          </ac:spMkLst>
        </pc:spChg>
        <pc:spChg chg="add mod">
          <ac:chgData name="Oliver Alvarado Rodriguez" userId="b43339a2721ca99e" providerId="LiveId" clId="{6E19EC2D-6058-FE45-9671-50D81429F897}" dt="2022-09-22T18:21:33.151" v="8244" actId="20577"/>
          <ac:spMkLst>
            <pc:docMk/>
            <pc:sldMk cId="3638078750" sldId="2261"/>
            <ac:spMk id="31" creationId="{8B48B83E-8837-DA27-F903-99D84550366D}"/>
          </ac:spMkLst>
        </pc:spChg>
        <pc:spChg chg="add mod">
          <ac:chgData name="Oliver Alvarado Rodriguez" userId="b43339a2721ca99e" providerId="LiveId" clId="{6E19EC2D-6058-FE45-9671-50D81429F897}" dt="2022-09-22T18:21:34.898" v="8246" actId="20577"/>
          <ac:spMkLst>
            <pc:docMk/>
            <pc:sldMk cId="3638078750" sldId="2261"/>
            <ac:spMk id="32" creationId="{D0E0D796-EFCB-A8F1-86D7-E1101E733F3C}"/>
          </ac:spMkLst>
        </pc:spChg>
        <pc:spChg chg="add mod">
          <ac:chgData name="Oliver Alvarado Rodriguez" userId="b43339a2721ca99e" providerId="LiveId" clId="{6E19EC2D-6058-FE45-9671-50D81429F897}" dt="2022-09-22T18:22:38.741" v="8260" actId="20577"/>
          <ac:spMkLst>
            <pc:docMk/>
            <pc:sldMk cId="3638078750" sldId="2261"/>
            <ac:spMk id="43" creationId="{EB97FA1C-1E26-8EE4-103E-8141B29EAE2A}"/>
          </ac:spMkLst>
        </pc:spChg>
        <pc:spChg chg="add mod">
          <ac:chgData name="Oliver Alvarado Rodriguez" userId="b43339a2721ca99e" providerId="LiveId" clId="{6E19EC2D-6058-FE45-9671-50D81429F897}" dt="2022-09-22T18:22:40.524" v="8262" actId="20577"/>
          <ac:spMkLst>
            <pc:docMk/>
            <pc:sldMk cId="3638078750" sldId="2261"/>
            <ac:spMk id="44" creationId="{D9A41D8A-C26D-7796-B745-B86C5E9FCA6C}"/>
          </ac:spMkLst>
        </pc:spChg>
        <pc:spChg chg="add mod">
          <ac:chgData name="Oliver Alvarado Rodriguez" userId="b43339a2721ca99e" providerId="LiveId" clId="{6E19EC2D-6058-FE45-9671-50D81429F897}" dt="2022-09-22T18:22:41.940" v="8264" actId="20577"/>
          <ac:spMkLst>
            <pc:docMk/>
            <pc:sldMk cId="3638078750" sldId="2261"/>
            <ac:spMk id="45" creationId="{47C5B453-0252-81B0-32B1-2870E92E5207}"/>
          </ac:spMkLst>
        </pc:spChg>
        <pc:spChg chg="add mod">
          <ac:chgData name="Oliver Alvarado Rodriguez" userId="b43339a2721ca99e" providerId="LiveId" clId="{6E19EC2D-6058-FE45-9671-50D81429F897}" dt="2022-09-22T18:22:43.474" v="8266" actId="20577"/>
          <ac:spMkLst>
            <pc:docMk/>
            <pc:sldMk cId="3638078750" sldId="2261"/>
            <ac:spMk id="46" creationId="{8FE884A0-350C-FD1C-F306-9C2EA55E3C92}"/>
          </ac:spMkLst>
        </pc:spChg>
        <pc:spChg chg="add mod">
          <ac:chgData name="Oliver Alvarado Rodriguez" userId="b43339a2721ca99e" providerId="LiveId" clId="{6E19EC2D-6058-FE45-9671-50D81429F897}" dt="2022-09-22T18:22:44.702" v="8268" actId="20577"/>
          <ac:spMkLst>
            <pc:docMk/>
            <pc:sldMk cId="3638078750" sldId="2261"/>
            <ac:spMk id="47" creationId="{28474CAA-7A7C-0D94-56BF-A05139FA9E7A}"/>
          </ac:spMkLst>
        </pc:spChg>
        <pc:spChg chg="add del">
          <ac:chgData name="Oliver Alvarado Rodriguez" userId="b43339a2721ca99e" providerId="LiveId" clId="{6E19EC2D-6058-FE45-9671-50D81429F897}" dt="2022-09-22T18:23:01.522" v="8270" actId="478"/>
          <ac:spMkLst>
            <pc:docMk/>
            <pc:sldMk cId="3638078750" sldId="2261"/>
            <ac:spMk id="52" creationId="{B4924580-2B0A-9FBC-EFA3-FFC327AF53C9}"/>
          </ac:spMkLst>
        </pc:spChg>
        <pc:spChg chg="add del mod">
          <ac:chgData name="Oliver Alvarado Rodriguez" userId="b43339a2721ca99e" providerId="LiveId" clId="{6E19EC2D-6058-FE45-9671-50D81429F897}" dt="2022-09-22T18:24:10.191" v="8293" actId="767"/>
          <ac:spMkLst>
            <pc:docMk/>
            <pc:sldMk cId="3638078750" sldId="2261"/>
            <ac:spMk id="54" creationId="{2792081E-EDC2-931A-F613-F8D5FE72A8E0}"/>
          </ac:spMkLst>
        </pc:spChg>
        <pc:spChg chg="add mod">
          <ac:chgData name="Oliver Alvarado Rodriguez" userId="b43339a2721ca99e" providerId="LiveId" clId="{6E19EC2D-6058-FE45-9671-50D81429F897}" dt="2022-09-22T18:24:47.474" v="8314" actId="1076"/>
          <ac:spMkLst>
            <pc:docMk/>
            <pc:sldMk cId="3638078750" sldId="2261"/>
            <ac:spMk id="55" creationId="{CA323238-9368-D4F3-AD68-E6FA0BF28AB2}"/>
          </ac:spMkLst>
        </pc:spChg>
        <pc:graphicFrameChg chg="add mod modGraphic">
          <ac:chgData name="Oliver Alvarado Rodriguez" userId="b43339a2721ca99e" providerId="LiveId" clId="{6E19EC2D-6058-FE45-9671-50D81429F897}" dt="2022-09-22T18:24:38.898" v="8313" actId="1038"/>
          <ac:graphicFrameMkLst>
            <pc:docMk/>
            <pc:sldMk cId="3638078750" sldId="2261"/>
            <ac:graphicFrameMk id="53" creationId="{2A906C2E-FD9D-DD05-346D-DB42D3F7A1D8}"/>
          </ac:graphicFrameMkLst>
        </pc:graphicFrameChg>
        <pc:picChg chg="add mod">
          <ac:chgData name="Oliver Alvarado Rodriguez" userId="b43339a2721ca99e" providerId="LiveId" clId="{6E19EC2D-6058-FE45-9671-50D81429F897}" dt="2022-09-22T18:36:44.619" v="8527" actId="1076"/>
          <ac:picMkLst>
            <pc:docMk/>
            <pc:sldMk cId="3638078750" sldId="2261"/>
            <ac:picMk id="3" creationId="{D4930A70-E76C-FA65-F60B-90466B010D21}"/>
          </ac:picMkLst>
        </pc:picChg>
        <pc:picChg chg="add del mod">
          <ac:chgData name="Oliver Alvarado Rodriguez" userId="b43339a2721ca99e" providerId="LiveId" clId="{6E19EC2D-6058-FE45-9671-50D81429F897}" dt="2022-09-22T17:37:44.742" v="7643" actId="478"/>
          <ac:picMkLst>
            <pc:docMk/>
            <pc:sldMk cId="3638078750" sldId="2261"/>
            <ac:picMk id="18" creationId="{598C2D19-9892-CC3B-880A-7BFAC88469A3}"/>
          </ac:picMkLst>
        </pc:picChg>
        <pc:cxnChg chg="add mod">
          <ac:chgData name="Oliver Alvarado Rodriguez" userId="b43339a2721ca99e" providerId="LiveId" clId="{6E19EC2D-6058-FE45-9671-50D81429F897}" dt="2022-09-22T17:54:29.193" v="8004" actId="13822"/>
          <ac:cxnSpMkLst>
            <pc:docMk/>
            <pc:sldMk cId="3638078750" sldId="2261"/>
            <ac:cxnSpMk id="11" creationId="{6F487FA8-FA96-E447-C54D-99A9965C93AB}"/>
          </ac:cxnSpMkLst>
        </pc:cxnChg>
        <pc:cxnChg chg="add del mod">
          <ac:chgData name="Oliver Alvarado Rodriguez" userId="b43339a2721ca99e" providerId="LiveId" clId="{6E19EC2D-6058-FE45-9671-50D81429F897}" dt="2022-09-19T21:41:16.695" v="1913" actId="478"/>
          <ac:cxnSpMkLst>
            <pc:docMk/>
            <pc:sldMk cId="3638078750" sldId="2261"/>
            <ac:cxnSpMk id="13" creationId="{C2A86341-2F97-7D3C-2CA8-47ABCAD33A55}"/>
          </ac:cxnSpMkLst>
        </pc:cxnChg>
        <pc:cxnChg chg="add mod">
          <ac:chgData name="Oliver Alvarado Rodriguez" userId="b43339a2721ca99e" providerId="LiveId" clId="{6E19EC2D-6058-FE45-9671-50D81429F897}" dt="2022-09-22T18:18:21.093" v="8071" actId="13822"/>
          <ac:cxnSpMkLst>
            <pc:docMk/>
            <pc:sldMk cId="3638078750" sldId="2261"/>
            <ac:cxnSpMk id="19" creationId="{411BD073-E6E9-9C7F-816B-6A342FE9F9E8}"/>
          </ac:cxnSpMkLst>
        </pc:cxnChg>
        <pc:cxnChg chg="add mod">
          <ac:chgData name="Oliver Alvarado Rodriguez" userId="b43339a2721ca99e" providerId="LiveId" clId="{6E19EC2D-6058-FE45-9671-50D81429F897}" dt="2022-09-22T18:19:02.509" v="8118" actId="13822"/>
          <ac:cxnSpMkLst>
            <pc:docMk/>
            <pc:sldMk cId="3638078750" sldId="2261"/>
            <ac:cxnSpMk id="22" creationId="{8D77A24B-880E-7BAB-A9F1-8EC42B51E887}"/>
          </ac:cxnSpMkLst>
        </pc:cxnChg>
        <pc:cxnChg chg="add mod">
          <ac:chgData name="Oliver Alvarado Rodriguez" userId="b43339a2721ca99e" providerId="LiveId" clId="{6E19EC2D-6058-FE45-9671-50D81429F897}" dt="2022-09-22T18:19:47.704" v="8146" actId="13822"/>
          <ac:cxnSpMkLst>
            <pc:docMk/>
            <pc:sldMk cId="3638078750" sldId="2261"/>
            <ac:cxnSpMk id="25" creationId="{616F3A9B-2DFB-AD4A-2FF0-820C573DCB00}"/>
          </ac:cxnSpMkLst>
        </pc:cxnChg>
        <pc:cxnChg chg="add mod">
          <ac:chgData name="Oliver Alvarado Rodriguez" userId="b43339a2721ca99e" providerId="LiveId" clId="{6E19EC2D-6058-FE45-9671-50D81429F897}" dt="2022-09-22T18:21:52.909" v="8250" actId="14100"/>
          <ac:cxnSpMkLst>
            <pc:docMk/>
            <pc:sldMk cId="3638078750" sldId="2261"/>
            <ac:cxnSpMk id="34" creationId="{6558369E-806D-1B9A-5E13-3A794D42D672}"/>
          </ac:cxnSpMkLst>
        </pc:cxnChg>
        <pc:cxnChg chg="add mod">
          <ac:chgData name="Oliver Alvarado Rodriguez" userId="b43339a2721ca99e" providerId="LiveId" clId="{6E19EC2D-6058-FE45-9671-50D81429F897}" dt="2022-09-22T18:22:03.306" v="8252" actId="13822"/>
          <ac:cxnSpMkLst>
            <pc:docMk/>
            <pc:sldMk cId="3638078750" sldId="2261"/>
            <ac:cxnSpMk id="38" creationId="{0AAB9105-6E6B-22C4-73D3-FA0490ACCC64}"/>
          </ac:cxnSpMkLst>
        </pc:cxnChg>
        <pc:cxnChg chg="add mod">
          <ac:chgData name="Oliver Alvarado Rodriguez" userId="b43339a2721ca99e" providerId="LiveId" clId="{6E19EC2D-6058-FE45-9671-50D81429F897}" dt="2022-09-22T18:22:12.523" v="8254" actId="13822"/>
          <ac:cxnSpMkLst>
            <pc:docMk/>
            <pc:sldMk cId="3638078750" sldId="2261"/>
            <ac:cxnSpMk id="40" creationId="{C415967F-82DE-1938-023A-FBA2DDE7D0BC}"/>
          </ac:cxnSpMkLst>
        </pc:cxnChg>
        <pc:cxnChg chg="add mod">
          <ac:chgData name="Oliver Alvarado Rodriguez" userId="b43339a2721ca99e" providerId="LiveId" clId="{6E19EC2D-6058-FE45-9671-50D81429F897}" dt="2022-09-22T18:22:20.690" v="8256" actId="13822"/>
          <ac:cxnSpMkLst>
            <pc:docMk/>
            <pc:sldMk cId="3638078750" sldId="2261"/>
            <ac:cxnSpMk id="42" creationId="{C16F0DCB-944D-BBA8-01BE-5F39EBE44BFC}"/>
          </ac:cxnSpMkLst>
        </pc:cxnChg>
        <pc:cxnChg chg="add mod">
          <ac:chgData name="Oliver Alvarado Rodriguez" userId="b43339a2721ca99e" providerId="LiveId" clId="{6E19EC2D-6058-FE45-9671-50D81429F897}" dt="2022-09-22T18:22:35.124" v="8258" actId="1076"/>
          <ac:cxnSpMkLst>
            <pc:docMk/>
            <pc:sldMk cId="3638078750" sldId="2261"/>
            <ac:cxnSpMk id="48" creationId="{E12423DA-7194-CE3D-352E-62C1AFD47233}"/>
          </ac:cxnSpMkLst>
        </pc:cxnChg>
        <pc:cxnChg chg="add mod">
          <ac:chgData name="Oliver Alvarado Rodriguez" userId="b43339a2721ca99e" providerId="LiveId" clId="{6E19EC2D-6058-FE45-9671-50D81429F897}" dt="2022-09-22T18:22:35.124" v="8258" actId="1076"/>
          <ac:cxnSpMkLst>
            <pc:docMk/>
            <pc:sldMk cId="3638078750" sldId="2261"/>
            <ac:cxnSpMk id="49" creationId="{B92FADD7-5747-3220-C0D0-B39375635600}"/>
          </ac:cxnSpMkLst>
        </pc:cxnChg>
        <pc:cxnChg chg="add mod">
          <ac:chgData name="Oliver Alvarado Rodriguez" userId="b43339a2721ca99e" providerId="LiveId" clId="{6E19EC2D-6058-FE45-9671-50D81429F897}" dt="2022-09-22T18:22:35.124" v="8258" actId="1076"/>
          <ac:cxnSpMkLst>
            <pc:docMk/>
            <pc:sldMk cId="3638078750" sldId="2261"/>
            <ac:cxnSpMk id="50" creationId="{12673CBD-8BF1-3411-5DA2-3E6E82D62E1F}"/>
          </ac:cxnSpMkLst>
        </pc:cxnChg>
        <pc:cxnChg chg="add mod">
          <ac:chgData name="Oliver Alvarado Rodriguez" userId="b43339a2721ca99e" providerId="LiveId" clId="{6E19EC2D-6058-FE45-9671-50D81429F897}" dt="2022-09-22T18:22:35.124" v="8258" actId="1076"/>
          <ac:cxnSpMkLst>
            <pc:docMk/>
            <pc:sldMk cId="3638078750" sldId="2261"/>
            <ac:cxnSpMk id="51" creationId="{2C2FE270-E3C4-2C33-F1F8-DFC7EDF3C0BC}"/>
          </ac:cxnSpMkLst>
        </pc:cxnChg>
      </pc:sldChg>
      <pc:sldChg chg="modSp new del mod">
        <pc:chgData name="Oliver Alvarado Rodriguez" userId="b43339a2721ca99e" providerId="LiveId" clId="{6E19EC2D-6058-FE45-9671-50D81429F897}" dt="2022-09-19T22:23:24.075" v="2347" actId="2696"/>
        <pc:sldMkLst>
          <pc:docMk/>
          <pc:sldMk cId="1319256206" sldId="2262"/>
        </pc:sldMkLst>
        <pc:spChg chg="mod">
          <ac:chgData name="Oliver Alvarado Rodriguez" userId="b43339a2721ca99e" providerId="LiveId" clId="{6E19EC2D-6058-FE45-9671-50D81429F897}" dt="2022-09-19T21:45:36.688" v="2093" actId="20577"/>
          <ac:spMkLst>
            <pc:docMk/>
            <pc:sldMk cId="1319256206" sldId="2262"/>
            <ac:spMk id="2" creationId="{D461079A-066C-E85D-E828-7BF740D7C37F}"/>
          </ac:spMkLst>
        </pc:spChg>
      </pc:sldChg>
      <pc:sldChg chg="modSp new del mod">
        <pc:chgData name="Oliver Alvarado Rodriguez" userId="b43339a2721ca99e" providerId="LiveId" clId="{6E19EC2D-6058-FE45-9671-50D81429F897}" dt="2022-09-19T14:45:43.805" v="1818" actId="2696"/>
        <pc:sldMkLst>
          <pc:docMk/>
          <pc:sldMk cId="2847655310" sldId="2262"/>
        </pc:sldMkLst>
        <pc:spChg chg="mod">
          <ac:chgData name="Oliver Alvarado Rodriguez" userId="b43339a2721ca99e" providerId="LiveId" clId="{6E19EC2D-6058-FE45-9671-50D81429F897}" dt="2022-09-19T14:45:28.401" v="1791" actId="20577"/>
          <ac:spMkLst>
            <pc:docMk/>
            <pc:sldMk cId="2847655310" sldId="2262"/>
            <ac:spMk id="2" creationId="{72D23314-478D-AD72-0741-96137169B69D}"/>
          </ac:spMkLst>
        </pc:spChg>
      </pc:sldChg>
      <pc:sldChg chg="modSp add del mod">
        <pc:chgData name="Oliver Alvarado Rodriguez" userId="b43339a2721ca99e" providerId="LiveId" clId="{6E19EC2D-6058-FE45-9671-50D81429F897}" dt="2022-09-19T22:23:21.136" v="2346" actId="2696"/>
        <pc:sldMkLst>
          <pc:docMk/>
          <pc:sldMk cId="268506002" sldId="2263"/>
        </pc:sldMkLst>
        <pc:spChg chg="mod">
          <ac:chgData name="Oliver Alvarado Rodriguez" userId="b43339a2721ca99e" providerId="LiveId" clId="{6E19EC2D-6058-FE45-9671-50D81429F897}" dt="2022-09-19T21:44:43.298" v="2061" actId="20577"/>
          <ac:spMkLst>
            <pc:docMk/>
            <pc:sldMk cId="268506002" sldId="2263"/>
            <ac:spMk id="2" creationId="{05ADA35E-2477-3F17-629C-913FB56D6D47}"/>
          </ac:spMkLst>
        </pc:spChg>
      </pc:sldChg>
      <pc:sldChg chg="modSp new del mod">
        <pc:chgData name="Oliver Alvarado Rodriguez" userId="b43339a2721ca99e" providerId="LiveId" clId="{6E19EC2D-6058-FE45-9671-50D81429F897}" dt="2022-09-19T14:45:42.361" v="1817" actId="2696"/>
        <pc:sldMkLst>
          <pc:docMk/>
          <pc:sldMk cId="831926845" sldId="2263"/>
        </pc:sldMkLst>
        <pc:spChg chg="mod">
          <ac:chgData name="Oliver Alvarado Rodriguez" userId="b43339a2721ca99e" providerId="LiveId" clId="{6E19EC2D-6058-FE45-9671-50D81429F897}" dt="2022-09-19T14:45:37.097" v="1816" actId="20577"/>
          <ac:spMkLst>
            <pc:docMk/>
            <pc:sldMk cId="831926845" sldId="2263"/>
            <ac:spMk id="2" creationId="{C76F14FD-76E9-18BC-0380-6CFF12D446C9}"/>
          </ac:spMkLst>
        </pc:spChg>
      </pc:sldChg>
      <pc:sldChg chg="modSp new del mod">
        <pc:chgData name="Oliver Alvarado Rodriguez" userId="b43339a2721ca99e" providerId="LiveId" clId="{6E19EC2D-6058-FE45-9671-50D81429F897}" dt="2022-09-19T22:11:12.392" v="2237" actId="2696"/>
        <pc:sldMkLst>
          <pc:docMk/>
          <pc:sldMk cId="2286485661" sldId="2264"/>
        </pc:sldMkLst>
        <pc:spChg chg="mod">
          <ac:chgData name="Oliver Alvarado Rodriguez" userId="b43339a2721ca99e" providerId="LiveId" clId="{6E19EC2D-6058-FE45-9671-50D81429F897}" dt="2022-09-19T21:45:28.900" v="2080" actId="20577"/>
          <ac:spMkLst>
            <pc:docMk/>
            <pc:sldMk cId="2286485661" sldId="2264"/>
            <ac:spMk id="2" creationId="{A1C72135-8894-B964-DD42-8E856DEAEE94}"/>
          </ac:spMkLst>
        </pc:spChg>
      </pc:sldChg>
      <pc:sldChg chg="modSp new mod modNotesTx">
        <pc:chgData name="Oliver Alvarado Rodriguez" userId="b43339a2721ca99e" providerId="LiveId" clId="{6E19EC2D-6058-FE45-9671-50D81429F897}" dt="2022-09-22T20:18:43.368" v="11388" actId="20577"/>
        <pc:sldMkLst>
          <pc:docMk/>
          <pc:sldMk cId="2175346625" sldId="2265"/>
        </pc:sldMkLst>
        <pc:spChg chg="mod">
          <ac:chgData name="Oliver Alvarado Rodriguez" userId="b43339a2721ca99e" providerId="LiveId" clId="{6E19EC2D-6058-FE45-9671-50D81429F897}" dt="2022-09-22T20:18:00.705" v="11256" actId="20577"/>
          <ac:spMkLst>
            <pc:docMk/>
            <pc:sldMk cId="2175346625" sldId="2265"/>
            <ac:spMk id="2" creationId="{BC73EF8C-1F5D-A526-FA97-4A9463578377}"/>
          </ac:spMkLst>
        </pc:spChg>
        <pc:spChg chg="mod">
          <ac:chgData name="Oliver Alvarado Rodriguez" userId="b43339a2721ca99e" providerId="LiveId" clId="{6E19EC2D-6058-FE45-9671-50D81429F897}" dt="2022-09-22T15:19:44.136" v="7078" actId="113"/>
          <ac:spMkLst>
            <pc:docMk/>
            <pc:sldMk cId="2175346625" sldId="2265"/>
            <ac:spMk id="3" creationId="{532D2B97-D81D-C923-A03E-EDACEA352EBC}"/>
          </ac:spMkLst>
        </pc:spChg>
      </pc:sldChg>
      <pc:sldChg chg="addSp delSp modSp add mod ord modNotesTx">
        <pc:chgData name="Oliver Alvarado Rodriguez" userId="b43339a2721ca99e" providerId="LiveId" clId="{6E19EC2D-6058-FE45-9671-50D81429F897}" dt="2022-09-22T20:33:10.178" v="13704" actId="14826"/>
        <pc:sldMkLst>
          <pc:docMk/>
          <pc:sldMk cId="1655043105" sldId="2266"/>
        </pc:sldMkLst>
        <pc:spChg chg="mod">
          <ac:chgData name="Oliver Alvarado Rodriguez" userId="b43339a2721ca99e" providerId="LiveId" clId="{6E19EC2D-6058-FE45-9671-50D81429F897}" dt="2022-09-19T22:23:00.217" v="2323" actId="20577"/>
          <ac:spMkLst>
            <pc:docMk/>
            <pc:sldMk cId="1655043105" sldId="2266"/>
            <ac:spMk id="2" creationId="{05ADA35E-2477-3F17-629C-913FB56D6D47}"/>
          </ac:spMkLst>
        </pc:spChg>
        <pc:spChg chg="add mod">
          <ac:chgData name="Oliver Alvarado Rodriguez" userId="b43339a2721ca99e" providerId="LiveId" clId="{6E19EC2D-6058-FE45-9671-50D81429F897}" dt="2022-09-22T18:29:26.500" v="8317" actId="17032"/>
          <ac:spMkLst>
            <pc:docMk/>
            <pc:sldMk cId="1655043105" sldId="2266"/>
            <ac:spMk id="9" creationId="{6674FF2C-520E-FA5F-FC19-B229F06FB43C}"/>
          </ac:spMkLst>
        </pc:spChg>
        <pc:spChg chg="add mod">
          <ac:chgData name="Oliver Alvarado Rodriguez" userId="b43339a2721ca99e" providerId="LiveId" clId="{6E19EC2D-6058-FE45-9671-50D81429F897}" dt="2022-09-22T18:30:21.040" v="8375" actId="20577"/>
          <ac:spMkLst>
            <pc:docMk/>
            <pc:sldMk cId="1655043105" sldId="2266"/>
            <ac:spMk id="10" creationId="{A4456E88-3985-945D-0B2B-3A2BA6E1E7DF}"/>
          </ac:spMkLst>
        </pc:spChg>
        <pc:spChg chg="del">
          <ac:chgData name="Oliver Alvarado Rodriguez" userId="b43339a2721ca99e" providerId="LiveId" clId="{6E19EC2D-6058-FE45-9671-50D81429F897}" dt="2022-09-20T20:30:12.955" v="3779" actId="478"/>
          <ac:spMkLst>
            <pc:docMk/>
            <pc:sldMk cId="1655043105" sldId="2266"/>
            <ac:spMk id="11" creationId="{CEF991BA-3D83-1277-733F-1115DBDD01A2}"/>
          </ac:spMkLst>
        </pc:spChg>
        <pc:spChg chg="add mod">
          <ac:chgData name="Oliver Alvarado Rodriguez" userId="b43339a2721ca99e" providerId="LiveId" clId="{6E19EC2D-6058-FE45-9671-50D81429F897}" dt="2022-09-22T18:31:10.819" v="8379" actId="17032"/>
          <ac:spMkLst>
            <pc:docMk/>
            <pc:sldMk cId="1655043105" sldId="2266"/>
            <ac:spMk id="13" creationId="{C0CE8FE4-2976-5A23-4CDE-023D3AA5EA48}"/>
          </ac:spMkLst>
        </pc:spChg>
        <pc:spChg chg="add mod">
          <ac:chgData name="Oliver Alvarado Rodriguez" userId="b43339a2721ca99e" providerId="LiveId" clId="{6E19EC2D-6058-FE45-9671-50D81429F897}" dt="2022-09-22T18:31:30.614" v="8411" actId="20577"/>
          <ac:spMkLst>
            <pc:docMk/>
            <pc:sldMk cId="1655043105" sldId="2266"/>
            <ac:spMk id="14" creationId="{315865A3-4CDF-23CD-D218-71A3D30A9340}"/>
          </ac:spMkLst>
        </pc:spChg>
        <pc:spChg chg="del">
          <ac:chgData name="Oliver Alvarado Rodriguez" userId="b43339a2721ca99e" providerId="LiveId" clId="{6E19EC2D-6058-FE45-9671-50D81429F897}" dt="2022-09-20T20:30:12.955" v="3779" actId="478"/>
          <ac:spMkLst>
            <pc:docMk/>
            <pc:sldMk cId="1655043105" sldId="2266"/>
            <ac:spMk id="14" creationId="{F6C4CD28-7DEE-75C2-73CB-FDCA235B2B57}"/>
          </ac:spMkLst>
        </pc:spChg>
        <pc:spChg chg="del">
          <ac:chgData name="Oliver Alvarado Rodriguez" userId="b43339a2721ca99e" providerId="LiveId" clId="{6E19EC2D-6058-FE45-9671-50D81429F897}" dt="2022-09-20T20:30:12.955" v="3779" actId="478"/>
          <ac:spMkLst>
            <pc:docMk/>
            <pc:sldMk cId="1655043105" sldId="2266"/>
            <ac:spMk id="15" creationId="{E84FB955-3DA5-80FE-9AB7-CED972B0D4A5}"/>
          </ac:spMkLst>
        </pc:spChg>
        <pc:spChg chg="del">
          <ac:chgData name="Oliver Alvarado Rodriguez" userId="b43339a2721ca99e" providerId="LiveId" clId="{6E19EC2D-6058-FE45-9671-50D81429F897}" dt="2022-09-20T20:30:12.955" v="3779" actId="478"/>
          <ac:spMkLst>
            <pc:docMk/>
            <pc:sldMk cId="1655043105" sldId="2266"/>
            <ac:spMk id="16" creationId="{0964607C-192F-23AC-E23C-814B0377C2D5}"/>
          </ac:spMkLst>
        </pc:spChg>
        <pc:spChg chg="add del mod">
          <ac:chgData name="Oliver Alvarado Rodriguez" userId="b43339a2721ca99e" providerId="LiveId" clId="{6E19EC2D-6058-FE45-9671-50D81429F897}" dt="2022-09-22T18:35:16.639" v="8416"/>
          <ac:spMkLst>
            <pc:docMk/>
            <pc:sldMk cId="1655043105" sldId="2266"/>
            <ac:spMk id="17" creationId="{AD745C3B-72D8-3184-7843-D76B2404543B}"/>
          </ac:spMkLst>
        </pc:spChg>
        <pc:spChg chg="del">
          <ac:chgData name="Oliver Alvarado Rodriguez" userId="b43339a2721ca99e" providerId="LiveId" clId="{6E19EC2D-6058-FE45-9671-50D81429F897}" dt="2022-09-20T20:30:12.955" v="3779" actId="478"/>
          <ac:spMkLst>
            <pc:docMk/>
            <pc:sldMk cId="1655043105" sldId="2266"/>
            <ac:spMk id="17" creationId="{B3E7E881-666D-D5BB-CBA2-013DC5B1A142}"/>
          </ac:spMkLst>
        </pc:spChg>
        <pc:spChg chg="add mod">
          <ac:chgData name="Oliver Alvarado Rodriguez" userId="b43339a2721ca99e" providerId="LiveId" clId="{6E19EC2D-6058-FE45-9671-50D81429F897}" dt="2022-09-22T18:35:54.513" v="8525" actId="20577"/>
          <ac:spMkLst>
            <pc:docMk/>
            <pc:sldMk cId="1655043105" sldId="2266"/>
            <ac:spMk id="18" creationId="{7BC56D95-30E5-A64A-7B58-2ACD0B6A80B0}"/>
          </ac:spMkLst>
        </pc:spChg>
        <pc:spChg chg="add mod">
          <ac:chgData name="Oliver Alvarado Rodriguez" userId="b43339a2721ca99e" providerId="LiveId" clId="{6E19EC2D-6058-FE45-9671-50D81429F897}" dt="2022-09-22T18:37:13.794" v="8543" actId="1076"/>
          <ac:spMkLst>
            <pc:docMk/>
            <pc:sldMk cId="1655043105" sldId="2266"/>
            <ac:spMk id="19" creationId="{391BACEA-ECE5-7506-4787-2675A5722AE2}"/>
          </ac:spMkLst>
        </pc:spChg>
        <pc:spChg chg="add mod">
          <ac:chgData name="Oliver Alvarado Rodriguez" userId="b43339a2721ca99e" providerId="LiveId" clId="{6E19EC2D-6058-FE45-9671-50D81429F897}" dt="2022-09-22T18:37:13.794" v="8543" actId="1076"/>
          <ac:spMkLst>
            <pc:docMk/>
            <pc:sldMk cId="1655043105" sldId="2266"/>
            <ac:spMk id="20" creationId="{D25EED58-EC66-9F4F-5F9C-584CB7E1938E}"/>
          </ac:spMkLst>
        </pc:spChg>
        <pc:spChg chg="add mod">
          <ac:chgData name="Oliver Alvarado Rodriguez" userId="b43339a2721ca99e" providerId="LiveId" clId="{6E19EC2D-6058-FE45-9671-50D81429F897}" dt="2022-09-22T18:37:13.794" v="8543" actId="1076"/>
          <ac:spMkLst>
            <pc:docMk/>
            <pc:sldMk cId="1655043105" sldId="2266"/>
            <ac:spMk id="21" creationId="{D075CACC-BFE7-B7AE-4A5A-85D8B9C34CCB}"/>
          </ac:spMkLst>
        </pc:spChg>
        <pc:spChg chg="add del mod">
          <ac:chgData name="Oliver Alvarado Rodriguez" userId="b43339a2721ca99e" providerId="LiveId" clId="{6E19EC2D-6058-FE45-9671-50D81429F897}" dt="2022-09-22T18:36:59.713" v="8534" actId="478"/>
          <ac:spMkLst>
            <pc:docMk/>
            <pc:sldMk cId="1655043105" sldId="2266"/>
            <ac:spMk id="22" creationId="{2027FD00-FD9E-A103-59CC-DF3BC679E220}"/>
          </ac:spMkLst>
        </pc:spChg>
        <pc:spChg chg="add del mod">
          <ac:chgData name="Oliver Alvarado Rodriguez" userId="b43339a2721ca99e" providerId="LiveId" clId="{6E19EC2D-6058-FE45-9671-50D81429F897}" dt="2022-09-22T18:36:55.017" v="8529" actId="478"/>
          <ac:spMkLst>
            <pc:docMk/>
            <pc:sldMk cId="1655043105" sldId="2266"/>
            <ac:spMk id="23" creationId="{8734C49A-172E-75EB-9633-371C1792E1CD}"/>
          </ac:spMkLst>
        </pc:spChg>
        <pc:spChg chg="add del mod">
          <ac:chgData name="Oliver Alvarado Rodriguez" userId="b43339a2721ca99e" providerId="LiveId" clId="{6E19EC2D-6058-FE45-9671-50D81429F897}" dt="2022-09-22T18:38:52.702" v="8551" actId="478"/>
          <ac:spMkLst>
            <pc:docMk/>
            <pc:sldMk cId="1655043105" sldId="2266"/>
            <ac:spMk id="34" creationId="{EB3FADF6-024F-153F-BE8B-BF271A4C8F31}"/>
          </ac:spMkLst>
        </pc:spChg>
        <pc:spChg chg="add mod">
          <ac:chgData name="Oliver Alvarado Rodriguez" userId="b43339a2721ca99e" providerId="LiveId" clId="{6E19EC2D-6058-FE45-9671-50D81429F897}" dt="2022-09-22T18:39:37.203" v="8627"/>
          <ac:spMkLst>
            <pc:docMk/>
            <pc:sldMk cId="1655043105" sldId="2266"/>
            <ac:spMk id="35" creationId="{6D9298C9-1997-4810-3319-CB4E0E4D45D8}"/>
          </ac:spMkLst>
        </pc:spChg>
        <pc:picChg chg="add del mod">
          <ac:chgData name="Oliver Alvarado Rodriguez" userId="b43339a2721ca99e" providerId="LiveId" clId="{6E19EC2D-6058-FE45-9671-50D81429F897}" dt="2022-09-22T17:30:52.089" v="7632" actId="478"/>
          <ac:picMkLst>
            <pc:docMk/>
            <pc:sldMk cId="1655043105" sldId="2266"/>
            <ac:picMk id="3" creationId="{ACE6771D-9E6B-C5A7-DE97-846C61025396}"/>
          </ac:picMkLst>
        </pc:picChg>
        <pc:picChg chg="add del mod">
          <ac:chgData name="Oliver Alvarado Rodriguez" userId="b43339a2721ca99e" providerId="LiveId" clId="{6E19EC2D-6058-FE45-9671-50D81429F897}" dt="2022-09-22T17:42:20.052" v="7658" actId="478"/>
          <ac:picMkLst>
            <pc:docMk/>
            <pc:sldMk cId="1655043105" sldId="2266"/>
            <ac:picMk id="7" creationId="{10E933AE-901C-82DA-2ED7-5AE7626D3BCE}"/>
          </ac:picMkLst>
        </pc:picChg>
        <pc:picChg chg="add mod">
          <ac:chgData name="Oliver Alvarado Rodriguez" userId="b43339a2721ca99e" providerId="LiveId" clId="{6E19EC2D-6058-FE45-9671-50D81429F897}" dt="2022-09-22T20:33:10.178" v="13704" actId="14826"/>
          <ac:picMkLst>
            <pc:docMk/>
            <pc:sldMk cId="1655043105" sldId="2266"/>
            <ac:picMk id="8" creationId="{C2FE0ACA-3A18-50DD-6BC1-611D5CA34C8E}"/>
          </ac:picMkLst>
        </pc:picChg>
        <pc:cxnChg chg="add mod">
          <ac:chgData name="Oliver Alvarado Rodriguez" userId="b43339a2721ca99e" providerId="LiveId" clId="{6E19EC2D-6058-FE45-9671-50D81429F897}" dt="2022-09-22T18:30:32.173" v="8377" actId="13822"/>
          <ac:cxnSpMkLst>
            <pc:docMk/>
            <pc:sldMk cId="1655043105" sldId="2266"/>
            <ac:cxnSpMk id="12" creationId="{9E142894-A8C8-1B17-C818-2B4B50CBB8FE}"/>
          </ac:cxnSpMkLst>
        </pc:cxnChg>
        <pc:cxnChg chg="add mod">
          <ac:chgData name="Oliver Alvarado Rodriguez" userId="b43339a2721ca99e" providerId="LiveId" clId="{6E19EC2D-6058-FE45-9671-50D81429F897}" dt="2022-09-22T18:32:59.808" v="8413" actId="13822"/>
          <ac:cxnSpMkLst>
            <pc:docMk/>
            <pc:sldMk cId="1655043105" sldId="2266"/>
            <ac:cxnSpMk id="16" creationId="{AC29B501-2D56-C505-C323-13F1727C6202}"/>
          </ac:cxnSpMkLst>
        </pc:cxnChg>
        <pc:cxnChg chg="add del mod">
          <ac:chgData name="Oliver Alvarado Rodriguez" userId="b43339a2721ca99e" providerId="LiveId" clId="{6E19EC2D-6058-FE45-9671-50D81429F897}" dt="2022-09-22T18:36:57.782" v="8532" actId="478"/>
          <ac:cxnSpMkLst>
            <pc:docMk/>
            <pc:sldMk cId="1655043105" sldId="2266"/>
            <ac:cxnSpMk id="24" creationId="{9B28ABD8-34D4-706A-4F41-8E02817C7B47}"/>
          </ac:cxnSpMkLst>
        </pc:cxnChg>
        <pc:cxnChg chg="add del mod">
          <ac:chgData name="Oliver Alvarado Rodriguez" userId="b43339a2721ca99e" providerId="LiveId" clId="{6E19EC2D-6058-FE45-9671-50D81429F897}" dt="2022-09-22T18:36:57.097" v="8531" actId="478"/>
          <ac:cxnSpMkLst>
            <pc:docMk/>
            <pc:sldMk cId="1655043105" sldId="2266"/>
            <ac:cxnSpMk id="25" creationId="{D3677C8A-FBC5-C7FC-65BD-7CEAC0AC32DF}"/>
          </ac:cxnSpMkLst>
        </pc:cxnChg>
        <pc:cxnChg chg="add del mod">
          <ac:chgData name="Oliver Alvarado Rodriguez" userId="b43339a2721ca99e" providerId="LiveId" clId="{6E19EC2D-6058-FE45-9671-50D81429F897}" dt="2022-09-22T18:36:58.834" v="8533" actId="478"/>
          <ac:cxnSpMkLst>
            <pc:docMk/>
            <pc:sldMk cId="1655043105" sldId="2266"/>
            <ac:cxnSpMk id="26" creationId="{96D34531-DC71-0DB8-CEC0-EE662908D67B}"/>
          </ac:cxnSpMkLst>
        </pc:cxnChg>
        <pc:cxnChg chg="add del mod">
          <ac:chgData name="Oliver Alvarado Rodriguez" userId="b43339a2721ca99e" providerId="LiveId" clId="{6E19EC2D-6058-FE45-9671-50D81429F897}" dt="2022-09-22T18:36:56.080" v="8530" actId="478"/>
          <ac:cxnSpMkLst>
            <pc:docMk/>
            <pc:sldMk cId="1655043105" sldId="2266"/>
            <ac:cxnSpMk id="27" creationId="{A4DF5826-15F1-9821-7B7D-D83ED4654CC7}"/>
          </ac:cxnSpMkLst>
        </pc:cxnChg>
        <pc:cxnChg chg="add mod">
          <ac:chgData name="Oliver Alvarado Rodriguez" userId="b43339a2721ca99e" providerId="LiveId" clId="{6E19EC2D-6058-FE45-9671-50D81429F897}" dt="2022-09-22T18:37:22.944" v="8545" actId="13822"/>
          <ac:cxnSpMkLst>
            <pc:docMk/>
            <pc:sldMk cId="1655043105" sldId="2266"/>
            <ac:cxnSpMk id="29" creationId="{F157AF43-E0F0-80B3-B9E3-AF8E6838B0B2}"/>
          </ac:cxnSpMkLst>
        </pc:cxnChg>
        <pc:cxnChg chg="add del mod">
          <ac:chgData name="Oliver Alvarado Rodriguez" userId="b43339a2721ca99e" providerId="LiveId" clId="{6E19EC2D-6058-FE45-9671-50D81429F897}" dt="2022-09-22T18:38:15.040" v="8547" actId="11529"/>
          <ac:cxnSpMkLst>
            <pc:docMk/>
            <pc:sldMk cId="1655043105" sldId="2266"/>
            <ac:cxnSpMk id="31" creationId="{1604FA1B-EC74-0744-132D-D2AC626BC680}"/>
          </ac:cxnSpMkLst>
        </pc:cxnChg>
        <pc:cxnChg chg="add mod">
          <ac:chgData name="Oliver Alvarado Rodriguez" userId="b43339a2721ca99e" providerId="LiveId" clId="{6E19EC2D-6058-FE45-9671-50D81429F897}" dt="2022-09-22T18:38:25.823" v="8549" actId="13822"/>
          <ac:cxnSpMkLst>
            <pc:docMk/>
            <pc:sldMk cId="1655043105" sldId="2266"/>
            <ac:cxnSpMk id="33" creationId="{942FD0E5-77E2-96A5-5EF5-45072C9A61EB}"/>
          </ac:cxnSpMkLst>
        </pc:cxnChg>
      </pc:sldChg>
      <pc:sldChg chg="addSp delSp modSp add mod ord modNotesTx">
        <pc:chgData name="Oliver Alvarado Rodriguez" userId="b43339a2721ca99e" providerId="LiveId" clId="{6E19EC2D-6058-FE45-9671-50D81429F897}" dt="2022-09-22T22:56:06.891" v="18344" actId="20577"/>
        <pc:sldMkLst>
          <pc:docMk/>
          <pc:sldMk cId="3893738021" sldId="2267"/>
        </pc:sldMkLst>
        <pc:spChg chg="mod">
          <ac:chgData name="Oliver Alvarado Rodriguez" userId="b43339a2721ca99e" providerId="LiveId" clId="{6E19EC2D-6058-FE45-9671-50D81429F897}" dt="2022-09-19T22:23:11.536" v="2345" actId="20577"/>
          <ac:spMkLst>
            <pc:docMk/>
            <pc:sldMk cId="3893738021" sldId="2267"/>
            <ac:spMk id="2" creationId="{05ADA35E-2477-3F17-629C-913FB56D6D47}"/>
          </ac:spMkLst>
        </pc:spChg>
        <pc:spChg chg="add mod">
          <ac:chgData name="Oliver Alvarado Rodriguez" userId="b43339a2721ca99e" providerId="LiveId" clId="{6E19EC2D-6058-FE45-9671-50D81429F897}" dt="2022-09-22T17:40:48.885" v="7654" actId="17032"/>
          <ac:spMkLst>
            <pc:docMk/>
            <pc:sldMk cId="3893738021" sldId="2267"/>
            <ac:spMk id="8" creationId="{6C63BFB5-966D-9B93-FE93-D0E7C9D47569}"/>
          </ac:spMkLst>
        </pc:spChg>
        <pc:spChg chg="del">
          <ac:chgData name="Oliver Alvarado Rodriguez" userId="b43339a2721ca99e" providerId="LiveId" clId="{6E19EC2D-6058-FE45-9671-50D81429F897}" dt="2022-09-20T20:30:05.159" v="3777" actId="478"/>
          <ac:spMkLst>
            <pc:docMk/>
            <pc:sldMk cId="3893738021" sldId="2267"/>
            <ac:spMk id="11" creationId="{CEF991BA-3D83-1277-733F-1115DBDD01A2}"/>
          </ac:spMkLst>
        </pc:spChg>
        <pc:spChg chg="add mod">
          <ac:chgData name="Oliver Alvarado Rodriguez" userId="b43339a2721ca99e" providerId="LiveId" clId="{6E19EC2D-6058-FE45-9671-50D81429F897}" dt="2022-09-22T17:43:00.267" v="7702" actId="1076"/>
          <ac:spMkLst>
            <pc:docMk/>
            <pc:sldMk cId="3893738021" sldId="2267"/>
            <ac:spMk id="11" creationId="{D646DFA9-BC5A-EB3F-65F5-BE5D79055A88}"/>
          </ac:spMkLst>
        </pc:spChg>
        <pc:spChg chg="add mod">
          <ac:chgData name="Oliver Alvarado Rodriguez" userId="b43339a2721ca99e" providerId="LiveId" clId="{6E19EC2D-6058-FE45-9671-50D81429F897}" dt="2022-09-22T17:43:43.987" v="7707" actId="14100"/>
          <ac:spMkLst>
            <pc:docMk/>
            <pc:sldMk cId="3893738021" sldId="2267"/>
            <ac:spMk id="13" creationId="{749820B5-572C-D964-F858-277B2C4DD03F}"/>
          </ac:spMkLst>
        </pc:spChg>
        <pc:spChg chg="add mod">
          <ac:chgData name="Oliver Alvarado Rodriguez" userId="b43339a2721ca99e" providerId="LiveId" clId="{6E19EC2D-6058-FE45-9671-50D81429F897}" dt="2022-09-22T17:44:08.646" v="7739" actId="20577"/>
          <ac:spMkLst>
            <pc:docMk/>
            <pc:sldMk cId="3893738021" sldId="2267"/>
            <ac:spMk id="14" creationId="{A3BED016-2DF6-8629-0BFE-7F0A6AFBDC38}"/>
          </ac:spMkLst>
        </pc:spChg>
        <pc:spChg chg="del">
          <ac:chgData name="Oliver Alvarado Rodriguez" userId="b43339a2721ca99e" providerId="LiveId" clId="{6E19EC2D-6058-FE45-9671-50D81429F897}" dt="2022-09-20T20:30:05.159" v="3777" actId="478"/>
          <ac:spMkLst>
            <pc:docMk/>
            <pc:sldMk cId="3893738021" sldId="2267"/>
            <ac:spMk id="14" creationId="{F6C4CD28-7DEE-75C2-73CB-FDCA235B2B57}"/>
          </ac:spMkLst>
        </pc:spChg>
        <pc:spChg chg="del">
          <ac:chgData name="Oliver Alvarado Rodriguez" userId="b43339a2721ca99e" providerId="LiveId" clId="{6E19EC2D-6058-FE45-9671-50D81429F897}" dt="2022-09-20T20:30:05.159" v="3777" actId="478"/>
          <ac:spMkLst>
            <pc:docMk/>
            <pc:sldMk cId="3893738021" sldId="2267"/>
            <ac:spMk id="15" creationId="{E84FB955-3DA5-80FE-9AB7-CED972B0D4A5}"/>
          </ac:spMkLst>
        </pc:spChg>
        <pc:spChg chg="del">
          <ac:chgData name="Oliver Alvarado Rodriguez" userId="b43339a2721ca99e" providerId="LiveId" clId="{6E19EC2D-6058-FE45-9671-50D81429F897}" dt="2022-09-20T20:30:05.159" v="3777" actId="478"/>
          <ac:spMkLst>
            <pc:docMk/>
            <pc:sldMk cId="3893738021" sldId="2267"/>
            <ac:spMk id="16" creationId="{0964607C-192F-23AC-E23C-814B0377C2D5}"/>
          </ac:spMkLst>
        </pc:spChg>
        <pc:spChg chg="add mod">
          <ac:chgData name="Oliver Alvarado Rodriguez" userId="b43339a2721ca99e" providerId="LiveId" clId="{6E19EC2D-6058-FE45-9671-50D81429F897}" dt="2022-09-22T17:44:52.318" v="7743" actId="17032"/>
          <ac:spMkLst>
            <pc:docMk/>
            <pc:sldMk cId="3893738021" sldId="2267"/>
            <ac:spMk id="17" creationId="{7096F582-2E9B-3262-A040-61D8AD144AD6}"/>
          </ac:spMkLst>
        </pc:spChg>
        <pc:spChg chg="del">
          <ac:chgData name="Oliver Alvarado Rodriguez" userId="b43339a2721ca99e" providerId="LiveId" clId="{6E19EC2D-6058-FE45-9671-50D81429F897}" dt="2022-09-20T20:30:05.159" v="3777" actId="478"/>
          <ac:spMkLst>
            <pc:docMk/>
            <pc:sldMk cId="3893738021" sldId="2267"/>
            <ac:spMk id="17" creationId="{B3E7E881-666D-D5BB-CBA2-013DC5B1A142}"/>
          </ac:spMkLst>
        </pc:spChg>
        <pc:spChg chg="add del mod">
          <ac:chgData name="Oliver Alvarado Rodriguez" userId="b43339a2721ca99e" providerId="LiveId" clId="{6E19EC2D-6058-FE45-9671-50D81429F897}" dt="2022-09-22T17:46:12.629" v="7819"/>
          <ac:spMkLst>
            <pc:docMk/>
            <pc:sldMk cId="3893738021" sldId="2267"/>
            <ac:spMk id="18" creationId="{0A9B561E-FFD5-0909-C528-1E6F101FAE0E}"/>
          </ac:spMkLst>
        </pc:spChg>
        <pc:spChg chg="add mod">
          <ac:chgData name="Oliver Alvarado Rodriguez" userId="b43339a2721ca99e" providerId="LiveId" clId="{6E19EC2D-6058-FE45-9671-50D81429F897}" dt="2022-09-22T17:46:09.737" v="7817" actId="1076"/>
          <ac:spMkLst>
            <pc:docMk/>
            <pc:sldMk cId="3893738021" sldId="2267"/>
            <ac:spMk id="19" creationId="{ADFBD0F8-6FE2-085E-74A0-9DD3CCA41F1E}"/>
          </ac:spMkLst>
        </pc:spChg>
        <pc:spChg chg="add mod">
          <ac:chgData name="Oliver Alvarado Rodriguez" userId="b43339a2721ca99e" providerId="LiveId" clId="{6E19EC2D-6058-FE45-9671-50D81429F897}" dt="2022-09-22T17:47:13.214" v="7821" actId="17032"/>
          <ac:spMkLst>
            <pc:docMk/>
            <pc:sldMk cId="3893738021" sldId="2267"/>
            <ac:spMk id="23" creationId="{2B2D9D0B-FEA7-1EA6-A039-DEA54E3B3293}"/>
          </ac:spMkLst>
        </pc:spChg>
        <pc:spChg chg="add mod">
          <ac:chgData name="Oliver Alvarado Rodriguez" userId="b43339a2721ca99e" providerId="LiveId" clId="{6E19EC2D-6058-FE45-9671-50D81429F897}" dt="2022-09-22T17:47:52.971" v="7902" actId="20577"/>
          <ac:spMkLst>
            <pc:docMk/>
            <pc:sldMk cId="3893738021" sldId="2267"/>
            <ac:spMk id="24" creationId="{E9737310-A707-4649-9889-5748146415A3}"/>
          </ac:spMkLst>
        </pc:spChg>
        <pc:picChg chg="add del mod">
          <ac:chgData name="Oliver Alvarado Rodriguez" userId="b43339a2721ca99e" providerId="LiveId" clId="{6E19EC2D-6058-FE45-9671-50D81429F897}" dt="2022-09-22T17:31:17.122" v="7637" actId="478"/>
          <ac:picMkLst>
            <pc:docMk/>
            <pc:sldMk cId="3893738021" sldId="2267"/>
            <ac:picMk id="3" creationId="{460EB3E4-9E74-D290-F8B4-87FAA7192196}"/>
          </ac:picMkLst>
        </pc:picChg>
        <pc:picChg chg="add mod">
          <ac:chgData name="Oliver Alvarado Rodriguez" userId="b43339a2721ca99e" providerId="LiveId" clId="{6E19EC2D-6058-FE45-9671-50D81429F897}" dt="2022-09-22T17:38:21.693" v="7652" actId="14100"/>
          <ac:picMkLst>
            <pc:docMk/>
            <pc:sldMk cId="3893738021" sldId="2267"/>
            <ac:picMk id="7" creationId="{5CCF1F26-4A91-2E26-106B-FF5B123C9980}"/>
          </ac:picMkLst>
        </pc:picChg>
        <pc:cxnChg chg="add mod">
          <ac:chgData name="Oliver Alvarado Rodriguez" userId="b43339a2721ca99e" providerId="LiveId" clId="{6E19EC2D-6058-FE45-9671-50D81429F897}" dt="2022-09-22T17:43:03.611" v="7703" actId="14100"/>
          <ac:cxnSpMkLst>
            <pc:docMk/>
            <pc:sldMk cId="3893738021" sldId="2267"/>
            <ac:cxnSpMk id="10" creationId="{F0D75135-15E8-6E78-5DAD-3D338F1DE405}"/>
          </ac:cxnSpMkLst>
        </pc:cxnChg>
        <pc:cxnChg chg="add mod">
          <ac:chgData name="Oliver Alvarado Rodriguez" userId="b43339a2721ca99e" providerId="LiveId" clId="{6E19EC2D-6058-FE45-9671-50D81429F897}" dt="2022-09-22T17:44:19.666" v="7741" actId="13822"/>
          <ac:cxnSpMkLst>
            <pc:docMk/>
            <pc:sldMk cId="3893738021" sldId="2267"/>
            <ac:cxnSpMk id="16" creationId="{6C48A10C-8E6C-0A2C-0340-70469F14D743}"/>
          </ac:cxnSpMkLst>
        </pc:cxnChg>
        <pc:cxnChg chg="add mod">
          <ac:chgData name="Oliver Alvarado Rodriguez" userId="b43339a2721ca99e" providerId="LiveId" clId="{6E19EC2D-6058-FE45-9671-50D81429F897}" dt="2022-09-22T17:46:09.737" v="7817" actId="1076"/>
          <ac:cxnSpMkLst>
            <pc:docMk/>
            <pc:sldMk cId="3893738021" sldId="2267"/>
            <ac:cxnSpMk id="21" creationId="{24CFA519-AE5C-DF4D-1A21-58EC64F60C4D}"/>
          </ac:cxnSpMkLst>
        </pc:cxnChg>
        <pc:cxnChg chg="add mod">
          <ac:chgData name="Oliver Alvarado Rodriguez" userId="b43339a2721ca99e" providerId="LiveId" clId="{6E19EC2D-6058-FE45-9671-50D81429F897}" dt="2022-09-22T17:48:06.856" v="7904" actId="13822"/>
          <ac:cxnSpMkLst>
            <pc:docMk/>
            <pc:sldMk cId="3893738021" sldId="2267"/>
            <ac:cxnSpMk id="26" creationId="{65C6FE90-0356-15A9-FD67-D7F1C9E01BFB}"/>
          </ac:cxnSpMkLst>
        </pc:cxnChg>
      </pc:sldChg>
      <pc:sldChg chg="modSp new mod modNotesTx">
        <pc:chgData name="Oliver Alvarado Rodriguez" userId="b43339a2721ca99e" providerId="LiveId" clId="{6E19EC2D-6058-FE45-9671-50D81429F897}" dt="2022-09-22T22:53:14.374" v="18145" actId="20577"/>
        <pc:sldMkLst>
          <pc:docMk/>
          <pc:sldMk cId="4187996385" sldId="2268"/>
        </pc:sldMkLst>
        <pc:spChg chg="mod">
          <ac:chgData name="Oliver Alvarado Rodriguez" userId="b43339a2721ca99e" providerId="LiveId" clId="{6E19EC2D-6058-FE45-9671-50D81429F897}" dt="2022-09-20T20:30:39.538" v="3781" actId="20577"/>
          <ac:spMkLst>
            <pc:docMk/>
            <pc:sldMk cId="4187996385" sldId="2268"/>
            <ac:spMk id="2" creationId="{9E0E5A07-79F2-2222-837E-D3A9E523ED56}"/>
          </ac:spMkLst>
        </pc:spChg>
        <pc:spChg chg="mod">
          <ac:chgData name="Oliver Alvarado Rodriguez" userId="b43339a2721ca99e" providerId="LiveId" clId="{6E19EC2D-6058-FE45-9671-50D81429F897}" dt="2022-09-22T15:19:15.129" v="7076" actId="123"/>
          <ac:spMkLst>
            <pc:docMk/>
            <pc:sldMk cId="4187996385" sldId="2268"/>
            <ac:spMk id="3" creationId="{D312B4C0-4A19-1FE4-E870-319C6AA0AB17}"/>
          </ac:spMkLst>
        </pc:spChg>
      </pc:sldChg>
      <pc:sldChg chg="addSp delSp modSp new mod modNotesTx">
        <pc:chgData name="Oliver Alvarado Rodriguez" userId="b43339a2721ca99e" providerId="LiveId" clId="{6E19EC2D-6058-FE45-9671-50D81429F897}" dt="2022-09-22T23:53:54.363" v="18488" actId="20577"/>
        <pc:sldMkLst>
          <pc:docMk/>
          <pc:sldMk cId="3451729255" sldId="2269"/>
        </pc:sldMkLst>
        <pc:spChg chg="mod">
          <ac:chgData name="Oliver Alvarado Rodriguez" userId="b43339a2721ca99e" providerId="LiveId" clId="{6E19EC2D-6058-FE45-9671-50D81429F897}" dt="2022-09-20T20:34:35.542" v="4455" actId="20577"/>
          <ac:spMkLst>
            <pc:docMk/>
            <pc:sldMk cId="3451729255" sldId="2269"/>
            <ac:spMk id="2" creationId="{BA8B983B-827F-CE24-9300-E619C4810F0C}"/>
          </ac:spMkLst>
        </pc:spChg>
        <pc:spChg chg="del">
          <ac:chgData name="Oliver Alvarado Rodriguez" userId="b43339a2721ca99e" providerId="LiveId" clId="{6E19EC2D-6058-FE45-9671-50D81429F897}" dt="2022-09-20T20:35:51.711" v="4456" actId="478"/>
          <ac:spMkLst>
            <pc:docMk/>
            <pc:sldMk cId="3451729255" sldId="2269"/>
            <ac:spMk id="3" creationId="{27CDB233-9DBF-3B6A-A42F-C2201442DF1C}"/>
          </ac:spMkLst>
        </pc:spChg>
        <pc:spChg chg="add del mod">
          <ac:chgData name="Oliver Alvarado Rodriguez" userId="b43339a2721ca99e" providerId="LiveId" clId="{6E19EC2D-6058-FE45-9671-50D81429F897}" dt="2022-09-20T20:39:48.744" v="4487" actId="478"/>
          <ac:spMkLst>
            <pc:docMk/>
            <pc:sldMk cId="3451729255" sldId="2269"/>
            <ac:spMk id="9" creationId="{490AB626-9D90-FCB3-BC45-89D98F186A23}"/>
          </ac:spMkLst>
        </pc:spChg>
        <pc:spChg chg="add mod">
          <ac:chgData name="Oliver Alvarado Rodriguez" userId="b43339a2721ca99e" providerId="LiveId" clId="{6E19EC2D-6058-FE45-9671-50D81429F897}" dt="2022-09-20T20:42:08.054" v="4505" actId="13822"/>
          <ac:spMkLst>
            <pc:docMk/>
            <pc:sldMk cId="3451729255" sldId="2269"/>
            <ac:spMk id="31" creationId="{B0BB71FB-476A-43D7-21E4-5C7A2697345B}"/>
          </ac:spMkLst>
        </pc:spChg>
        <pc:spChg chg="add mod">
          <ac:chgData name="Oliver Alvarado Rodriguez" userId="b43339a2721ca99e" providerId="LiveId" clId="{6E19EC2D-6058-FE45-9671-50D81429F897}" dt="2022-09-20T20:42:17.553" v="4525" actId="1076"/>
          <ac:spMkLst>
            <pc:docMk/>
            <pc:sldMk cId="3451729255" sldId="2269"/>
            <ac:spMk id="32" creationId="{E29E91DE-4FB1-5E99-8B4F-5D8954B6C59B}"/>
          </ac:spMkLst>
        </pc:spChg>
        <pc:spChg chg="add mod">
          <ac:chgData name="Oliver Alvarado Rodriguez" userId="b43339a2721ca99e" providerId="LiveId" clId="{6E19EC2D-6058-FE45-9671-50D81429F897}" dt="2022-09-20T20:42:44.650" v="4529" actId="1076"/>
          <ac:spMkLst>
            <pc:docMk/>
            <pc:sldMk cId="3451729255" sldId="2269"/>
            <ac:spMk id="33" creationId="{F2C0DC32-C9C8-4611-578B-A5EDF3D2061D}"/>
          </ac:spMkLst>
        </pc:spChg>
        <pc:spChg chg="add mod">
          <ac:chgData name="Oliver Alvarado Rodriguez" userId="b43339a2721ca99e" providerId="LiveId" clId="{6E19EC2D-6058-FE45-9671-50D81429F897}" dt="2022-09-20T20:43:01.954" v="4551" actId="1076"/>
          <ac:spMkLst>
            <pc:docMk/>
            <pc:sldMk cId="3451729255" sldId="2269"/>
            <ac:spMk id="34" creationId="{FC3FB983-3F18-C763-64E4-0E73AA27A196}"/>
          </ac:spMkLst>
        </pc:spChg>
        <pc:spChg chg="add mod">
          <ac:chgData name="Oliver Alvarado Rodriguez" userId="b43339a2721ca99e" providerId="LiveId" clId="{6E19EC2D-6058-FE45-9671-50D81429F897}" dt="2022-09-20T20:43:45.556" v="4554" actId="13822"/>
          <ac:spMkLst>
            <pc:docMk/>
            <pc:sldMk cId="3451729255" sldId="2269"/>
            <ac:spMk id="35" creationId="{D02DFA03-EA90-B656-7A1E-67ECBD639769}"/>
          </ac:spMkLst>
        </pc:spChg>
        <pc:spChg chg="add mod">
          <ac:chgData name="Oliver Alvarado Rodriguez" userId="b43339a2721ca99e" providerId="LiveId" clId="{6E19EC2D-6058-FE45-9671-50D81429F897}" dt="2022-09-22T00:32:22.336" v="6477" actId="14100"/>
          <ac:spMkLst>
            <pc:docMk/>
            <pc:sldMk cId="3451729255" sldId="2269"/>
            <ac:spMk id="36" creationId="{D00F0C50-E4B8-CB93-3F91-5601AE98B891}"/>
          </ac:spMkLst>
        </pc:spChg>
        <pc:spChg chg="add mod">
          <ac:chgData name="Oliver Alvarado Rodriguez" userId="b43339a2721ca99e" providerId="LiveId" clId="{6E19EC2D-6058-FE45-9671-50D81429F897}" dt="2022-09-22T00:31:08.070" v="6353" actId="1076"/>
          <ac:spMkLst>
            <pc:docMk/>
            <pc:sldMk cId="3451729255" sldId="2269"/>
            <ac:spMk id="41" creationId="{0A83832C-1420-7D51-73AE-8B1D7707749E}"/>
          </ac:spMkLst>
        </pc:spChg>
        <pc:spChg chg="add mod">
          <ac:chgData name="Oliver Alvarado Rodriguez" userId="b43339a2721ca99e" providerId="LiveId" clId="{6E19EC2D-6058-FE45-9671-50D81429F897}" dt="2022-09-22T00:32:27.696" v="6478" actId="14100"/>
          <ac:spMkLst>
            <pc:docMk/>
            <pc:sldMk cId="3451729255" sldId="2269"/>
            <ac:spMk id="42" creationId="{9FFF654E-6290-5FDD-CA72-C66192876816}"/>
          </ac:spMkLst>
        </pc:spChg>
        <pc:spChg chg="add del mod">
          <ac:chgData name="Oliver Alvarado Rodriguez" userId="b43339a2721ca99e" providerId="LiveId" clId="{6E19EC2D-6058-FE45-9671-50D81429F897}" dt="2022-09-22T00:32:48.494" v="6480" actId="478"/>
          <ac:spMkLst>
            <pc:docMk/>
            <pc:sldMk cId="3451729255" sldId="2269"/>
            <ac:spMk id="43" creationId="{8D33CC37-66FC-5840-27E3-A14CE9CCDFF4}"/>
          </ac:spMkLst>
        </pc:spChg>
        <pc:spChg chg="add mod">
          <ac:chgData name="Oliver Alvarado Rodriguez" userId="b43339a2721ca99e" providerId="LiveId" clId="{6E19EC2D-6058-FE45-9671-50D81429F897}" dt="2022-09-22T00:33:26.857" v="6487" actId="13822"/>
          <ac:spMkLst>
            <pc:docMk/>
            <pc:sldMk cId="3451729255" sldId="2269"/>
            <ac:spMk id="44" creationId="{31B72694-763C-1CE8-6224-CFC1A4106338}"/>
          </ac:spMkLst>
        </pc:spChg>
        <pc:spChg chg="add mod">
          <ac:chgData name="Oliver Alvarado Rodriguez" userId="b43339a2721ca99e" providerId="LiveId" clId="{6E19EC2D-6058-FE45-9671-50D81429F897}" dt="2022-09-22T00:33:59.568" v="6552" actId="1076"/>
          <ac:spMkLst>
            <pc:docMk/>
            <pc:sldMk cId="3451729255" sldId="2269"/>
            <ac:spMk id="45" creationId="{DAD39595-CF26-EFA8-F416-D43C3570B49D}"/>
          </ac:spMkLst>
        </pc:spChg>
        <pc:picChg chg="add mod modCrop">
          <ac:chgData name="Oliver Alvarado Rodriguez" userId="b43339a2721ca99e" providerId="LiveId" clId="{6E19EC2D-6058-FE45-9671-50D81429F897}" dt="2022-09-22T00:33:08.833" v="6484" actId="1076"/>
          <ac:picMkLst>
            <pc:docMk/>
            <pc:sldMk cId="3451729255" sldId="2269"/>
            <ac:picMk id="7" creationId="{E24F7EDF-EAFE-3560-8417-240F35EA4B79}"/>
          </ac:picMkLst>
        </pc:picChg>
        <pc:picChg chg="add mod modCrop">
          <ac:chgData name="Oliver Alvarado Rodriguez" userId="b43339a2721ca99e" providerId="LiveId" clId="{6E19EC2D-6058-FE45-9671-50D81429F897}" dt="2022-09-20T20:39:22.705" v="4480" actId="1440"/>
          <ac:picMkLst>
            <pc:docMk/>
            <pc:sldMk cId="3451729255" sldId="2269"/>
            <ac:picMk id="8" creationId="{CDFD55F2-4391-F31B-E69D-5BB77B3F1A46}"/>
          </ac:picMkLst>
        </pc:picChg>
        <pc:cxnChg chg="add mod">
          <ac:chgData name="Oliver Alvarado Rodriguez" userId="b43339a2721ca99e" providerId="LiveId" clId="{6E19EC2D-6058-FE45-9671-50D81429F897}" dt="2022-09-20T20:41:16.205" v="4501" actId="13822"/>
          <ac:cxnSpMkLst>
            <pc:docMk/>
            <pc:sldMk cId="3451729255" sldId="2269"/>
            <ac:cxnSpMk id="11" creationId="{57C16CB6-DCC7-709A-7770-22274B38367B}"/>
          </ac:cxnSpMkLst>
        </pc:cxnChg>
        <pc:cxnChg chg="add del">
          <ac:chgData name="Oliver Alvarado Rodriguez" userId="b43339a2721ca99e" providerId="LiveId" clId="{6E19EC2D-6058-FE45-9671-50D81429F897}" dt="2022-09-20T20:40:06.745" v="4490" actId="11529"/>
          <ac:cxnSpMkLst>
            <pc:docMk/>
            <pc:sldMk cId="3451729255" sldId="2269"/>
            <ac:cxnSpMk id="13" creationId="{5416D12F-E356-65EE-B84C-5E3006A3B341}"/>
          </ac:cxnSpMkLst>
        </pc:cxnChg>
        <pc:cxnChg chg="add del">
          <ac:chgData name="Oliver Alvarado Rodriguez" userId="b43339a2721ca99e" providerId="LiveId" clId="{6E19EC2D-6058-FE45-9671-50D81429F897}" dt="2022-09-20T20:40:13.056" v="4492" actId="11529"/>
          <ac:cxnSpMkLst>
            <pc:docMk/>
            <pc:sldMk cId="3451729255" sldId="2269"/>
            <ac:cxnSpMk id="15" creationId="{7E457C06-1783-9A59-0F4D-CE8D034A2182}"/>
          </ac:cxnSpMkLst>
        </pc:cxnChg>
        <pc:cxnChg chg="add del">
          <ac:chgData name="Oliver Alvarado Rodriguez" userId="b43339a2721ca99e" providerId="LiveId" clId="{6E19EC2D-6058-FE45-9671-50D81429F897}" dt="2022-09-20T20:40:20.367" v="4494" actId="478"/>
          <ac:cxnSpMkLst>
            <pc:docMk/>
            <pc:sldMk cId="3451729255" sldId="2269"/>
            <ac:cxnSpMk id="17" creationId="{EAB41631-D6F5-8341-43C3-69D2581DF4F6}"/>
          </ac:cxnSpMkLst>
        </pc:cxnChg>
        <pc:cxnChg chg="add mod">
          <ac:chgData name="Oliver Alvarado Rodriguez" userId="b43339a2721ca99e" providerId="LiveId" clId="{6E19EC2D-6058-FE45-9671-50D81429F897}" dt="2022-09-20T20:41:16.205" v="4501" actId="13822"/>
          <ac:cxnSpMkLst>
            <pc:docMk/>
            <pc:sldMk cId="3451729255" sldId="2269"/>
            <ac:cxnSpMk id="20" creationId="{902C0C66-3A10-F648-E09C-34BD5BD255E8}"/>
          </ac:cxnSpMkLst>
        </pc:cxnChg>
        <pc:cxnChg chg="add mod">
          <ac:chgData name="Oliver Alvarado Rodriguez" userId="b43339a2721ca99e" providerId="LiveId" clId="{6E19EC2D-6058-FE45-9671-50D81429F897}" dt="2022-09-20T20:41:33.589" v="4503" actId="14100"/>
          <ac:cxnSpMkLst>
            <pc:docMk/>
            <pc:sldMk cId="3451729255" sldId="2269"/>
            <ac:cxnSpMk id="22" creationId="{1CD027A1-F9C4-DCD6-F3CF-8CB17ECBE160}"/>
          </ac:cxnSpMkLst>
        </pc:cxnChg>
        <pc:cxnChg chg="add mod">
          <ac:chgData name="Oliver Alvarado Rodriguez" userId="b43339a2721ca99e" providerId="LiveId" clId="{6E19EC2D-6058-FE45-9671-50D81429F897}" dt="2022-09-20T20:41:27.559" v="4502" actId="14100"/>
          <ac:cxnSpMkLst>
            <pc:docMk/>
            <pc:sldMk cId="3451729255" sldId="2269"/>
            <ac:cxnSpMk id="24" creationId="{91AECA5A-D79A-21DA-00F8-364D4A852FCF}"/>
          </ac:cxnSpMkLst>
        </pc:cxnChg>
        <pc:cxnChg chg="add mod">
          <ac:chgData name="Oliver Alvarado Rodriguez" userId="b43339a2721ca99e" providerId="LiveId" clId="{6E19EC2D-6058-FE45-9671-50D81429F897}" dt="2022-09-20T20:41:16.205" v="4501" actId="13822"/>
          <ac:cxnSpMkLst>
            <pc:docMk/>
            <pc:sldMk cId="3451729255" sldId="2269"/>
            <ac:cxnSpMk id="26" creationId="{7C28AE7A-12FB-6A7C-30C6-932F02F177CF}"/>
          </ac:cxnSpMkLst>
        </pc:cxnChg>
        <pc:cxnChg chg="add mod">
          <ac:chgData name="Oliver Alvarado Rodriguez" userId="b43339a2721ca99e" providerId="LiveId" clId="{6E19EC2D-6058-FE45-9671-50D81429F897}" dt="2022-09-20T20:41:16.205" v="4501" actId="13822"/>
          <ac:cxnSpMkLst>
            <pc:docMk/>
            <pc:sldMk cId="3451729255" sldId="2269"/>
            <ac:cxnSpMk id="28" creationId="{28513A1F-2795-C6AA-B2B4-5018F343B8BD}"/>
          </ac:cxnSpMkLst>
        </pc:cxnChg>
        <pc:cxnChg chg="add del">
          <ac:chgData name="Oliver Alvarado Rodriguez" userId="b43339a2721ca99e" providerId="LiveId" clId="{6E19EC2D-6058-FE45-9671-50D81429F897}" dt="2022-09-22T00:30:25.780" v="6346" actId="11529"/>
          <ac:cxnSpMkLst>
            <pc:docMk/>
            <pc:sldMk cId="3451729255" sldId="2269"/>
            <ac:cxnSpMk id="38" creationId="{40B11FC8-63D2-DA0A-B7E7-1442A3D17092}"/>
          </ac:cxnSpMkLst>
        </pc:cxnChg>
        <pc:cxnChg chg="add del mod">
          <ac:chgData name="Oliver Alvarado Rodriguez" userId="b43339a2721ca99e" providerId="LiveId" clId="{6E19EC2D-6058-FE45-9671-50D81429F897}" dt="2022-09-22T00:31:01.064" v="6351" actId="478"/>
          <ac:cxnSpMkLst>
            <pc:docMk/>
            <pc:sldMk cId="3451729255" sldId="2269"/>
            <ac:cxnSpMk id="40" creationId="{D06AEB31-3AB8-DEC5-DB67-544795A95ED1}"/>
          </ac:cxnSpMkLst>
        </pc:cxnChg>
      </pc:sldChg>
      <pc:sldChg chg="addSp delSp modSp new mod modNotesTx">
        <pc:chgData name="Oliver Alvarado Rodriguez" userId="b43339a2721ca99e" providerId="LiveId" clId="{6E19EC2D-6058-FE45-9671-50D81429F897}" dt="2022-09-23T19:53:47.657" v="21011" actId="14100"/>
        <pc:sldMkLst>
          <pc:docMk/>
          <pc:sldMk cId="1292869570" sldId="2270"/>
        </pc:sldMkLst>
        <pc:spChg chg="mod">
          <ac:chgData name="Oliver Alvarado Rodriguez" userId="b43339a2721ca99e" providerId="LiveId" clId="{6E19EC2D-6058-FE45-9671-50D81429F897}" dt="2022-09-20T20:46:03.985" v="4641" actId="20577"/>
          <ac:spMkLst>
            <pc:docMk/>
            <pc:sldMk cId="1292869570" sldId="2270"/>
            <ac:spMk id="2" creationId="{C869BA9F-66D0-CD14-EA77-F05B097CAB37}"/>
          </ac:spMkLst>
        </pc:spChg>
        <pc:spChg chg="del">
          <ac:chgData name="Oliver Alvarado Rodriguez" userId="b43339a2721ca99e" providerId="LiveId" clId="{6E19EC2D-6058-FE45-9671-50D81429F897}" dt="2022-09-20T20:46:33.721" v="4642" actId="478"/>
          <ac:spMkLst>
            <pc:docMk/>
            <pc:sldMk cId="1292869570" sldId="2270"/>
            <ac:spMk id="3" creationId="{B7866A30-E24E-5464-F021-224882C51C12}"/>
          </ac:spMkLst>
        </pc:spChg>
        <pc:spChg chg="add mod">
          <ac:chgData name="Oliver Alvarado Rodriguez" userId="b43339a2721ca99e" providerId="LiveId" clId="{6E19EC2D-6058-FE45-9671-50D81429F897}" dt="2022-09-23T19:53:47.657" v="21011" actId="14100"/>
          <ac:spMkLst>
            <pc:docMk/>
            <pc:sldMk cId="1292869570" sldId="2270"/>
            <ac:spMk id="3" creationId="{E782F75F-DAA7-E307-C45E-5A085654D339}"/>
          </ac:spMkLst>
        </pc:spChg>
        <pc:spChg chg="add mod">
          <ac:chgData name="Oliver Alvarado Rodriguez" userId="b43339a2721ca99e" providerId="LiveId" clId="{6E19EC2D-6058-FE45-9671-50D81429F897}" dt="2022-09-23T15:11:27.087" v="18512" actId="20577"/>
          <ac:spMkLst>
            <pc:docMk/>
            <pc:sldMk cId="1292869570" sldId="2270"/>
            <ac:spMk id="8" creationId="{9E34929F-D18A-2D42-8ADB-6515B2C9E0DC}"/>
          </ac:spMkLst>
        </pc:spChg>
        <pc:picChg chg="add mod">
          <ac:chgData name="Oliver Alvarado Rodriguez" userId="b43339a2721ca99e" providerId="LiveId" clId="{6E19EC2D-6058-FE45-9671-50D81429F897}" dt="2022-09-20T20:49:48.183" v="4742" actId="1076"/>
          <ac:picMkLst>
            <pc:docMk/>
            <pc:sldMk cId="1292869570" sldId="2270"/>
            <ac:picMk id="7" creationId="{95D4A5F2-5DB9-7EDB-6E27-570D485A6C74}"/>
          </ac:picMkLst>
        </pc:picChg>
      </pc:sldChg>
      <pc:sldChg chg="addSp delSp modSp new mod modNotesTx">
        <pc:chgData name="Oliver Alvarado Rodriguez" userId="b43339a2721ca99e" providerId="LiveId" clId="{6E19EC2D-6058-FE45-9671-50D81429F897}" dt="2022-09-23T19:54:00.754" v="21012"/>
        <pc:sldMkLst>
          <pc:docMk/>
          <pc:sldMk cId="2261293958" sldId="2271"/>
        </pc:sldMkLst>
        <pc:spChg chg="mod">
          <ac:chgData name="Oliver Alvarado Rodriguez" userId="b43339a2721ca99e" providerId="LiveId" clId="{6E19EC2D-6058-FE45-9671-50D81429F897}" dt="2022-09-20T20:47:12.472" v="4712" actId="20577"/>
          <ac:spMkLst>
            <pc:docMk/>
            <pc:sldMk cId="2261293958" sldId="2271"/>
            <ac:spMk id="2" creationId="{2AD2D7EF-7E92-5905-E37D-3B1E70F67A79}"/>
          </ac:spMkLst>
        </pc:spChg>
        <pc:spChg chg="del">
          <ac:chgData name="Oliver Alvarado Rodriguez" userId="b43339a2721ca99e" providerId="LiveId" clId="{6E19EC2D-6058-FE45-9671-50D81429F897}" dt="2022-09-20T20:47:15.797" v="4713" actId="478"/>
          <ac:spMkLst>
            <pc:docMk/>
            <pc:sldMk cId="2261293958" sldId="2271"/>
            <ac:spMk id="3" creationId="{0F6723EB-FA31-F8FD-55F6-CA7B84219FB8}"/>
          </ac:spMkLst>
        </pc:spChg>
        <pc:spChg chg="add mod">
          <ac:chgData name="Oliver Alvarado Rodriguez" userId="b43339a2721ca99e" providerId="LiveId" clId="{6E19EC2D-6058-FE45-9671-50D81429F897}" dt="2022-09-23T19:54:00.754" v="21012"/>
          <ac:spMkLst>
            <pc:docMk/>
            <pc:sldMk cId="2261293958" sldId="2271"/>
            <ac:spMk id="3" creationId="{25557811-1176-8A9A-4745-5E9201B143E6}"/>
          </ac:spMkLst>
        </pc:spChg>
        <pc:spChg chg="add mod">
          <ac:chgData name="Oliver Alvarado Rodriguez" userId="b43339a2721ca99e" providerId="LiveId" clId="{6E19EC2D-6058-FE45-9671-50D81429F897}" dt="2022-09-22T01:39:24.679" v="6969" actId="123"/>
          <ac:spMkLst>
            <pc:docMk/>
            <pc:sldMk cId="2261293958" sldId="2271"/>
            <ac:spMk id="8" creationId="{AB28B61F-3043-FBC6-BEA1-9F0742CAA422}"/>
          </ac:spMkLst>
        </pc:spChg>
        <pc:picChg chg="add mod">
          <ac:chgData name="Oliver Alvarado Rodriguez" userId="b43339a2721ca99e" providerId="LiveId" clId="{6E19EC2D-6058-FE45-9671-50D81429F897}" dt="2022-09-20T20:49:13.354" v="4739" actId="1076"/>
          <ac:picMkLst>
            <pc:docMk/>
            <pc:sldMk cId="2261293958" sldId="2271"/>
            <ac:picMk id="7" creationId="{D47F7B06-20B8-B207-FEE2-9076C9C12747}"/>
          </ac:picMkLst>
        </pc:picChg>
      </pc:sldChg>
      <pc:sldChg chg="modSp new mod modNotesTx">
        <pc:chgData name="Oliver Alvarado Rodriguez" userId="b43339a2721ca99e" providerId="LiveId" clId="{6E19EC2D-6058-FE45-9671-50D81429F897}" dt="2022-09-23T15:22:31.352" v="20766" actId="20577"/>
        <pc:sldMkLst>
          <pc:docMk/>
          <pc:sldMk cId="4085623148" sldId="2272"/>
        </pc:sldMkLst>
        <pc:spChg chg="mod">
          <ac:chgData name="Oliver Alvarado Rodriguez" userId="b43339a2721ca99e" providerId="LiveId" clId="{6E19EC2D-6058-FE45-9671-50D81429F897}" dt="2022-09-20T20:48:14.775" v="4738" actId="20577"/>
          <ac:spMkLst>
            <pc:docMk/>
            <pc:sldMk cId="4085623148" sldId="2272"/>
            <ac:spMk id="2" creationId="{09A3BE0B-9623-FBFB-5421-26BA4E630EF7}"/>
          </ac:spMkLst>
        </pc:spChg>
        <pc:spChg chg="mod">
          <ac:chgData name="Oliver Alvarado Rodriguez" userId="b43339a2721ca99e" providerId="LiveId" clId="{6E19EC2D-6058-FE45-9671-50D81429F897}" dt="2022-09-22T01:39:18.219" v="6968" actId="123"/>
          <ac:spMkLst>
            <pc:docMk/>
            <pc:sldMk cId="4085623148" sldId="2272"/>
            <ac:spMk id="3" creationId="{ADB5F9A0-E028-45E9-C676-017F3651EB50}"/>
          </ac:spMkLst>
        </pc:spChg>
      </pc:sldChg>
      <pc:sldChg chg="addSp delSp modSp new mod modNotesTx">
        <pc:chgData name="Oliver Alvarado Rodriguez" userId="b43339a2721ca99e" providerId="LiveId" clId="{6E19EC2D-6058-FE45-9671-50D81429F897}" dt="2022-09-22T23:51:54.899" v="18466" actId="20577"/>
        <pc:sldMkLst>
          <pc:docMk/>
          <pc:sldMk cId="1002430436" sldId="2273"/>
        </pc:sldMkLst>
        <pc:spChg chg="mod">
          <ac:chgData name="Oliver Alvarado Rodriguez" userId="b43339a2721ca99e" providerId="LiveId" clId="{6E19EC2D-6058-FE45-9671-50D81429F897}" dt="2022-09-22T01:11:45.955" v="6590" actId="20577"/>
          <ac:spMkLst>
            <pc:docMk/>
            <pc:sldMk cId="1002430436" sldId="2273"/>
            <ac:spMk id="2" creationId="{ED7B3A30-3DCC-7A80-87F2-311EA9BA3CB0}"/>
          </ac:spMkLst>
        </pc:spChg>
        <pc:spChg chg="del">
          <ac:chgData name="Oliver Alvarado Rodriguez" userId="b43339a2721ca99e" providerId="LiveId" clId="{6E19EC2D-6058-FE45-9671-50D81429F897}" dt="2022-09-22T01:11:06.451" v="6581" actId="478"/>
          <ac:spMkLst>
            <pc:docMk/>
            <pc:sldMk cId="1002430436" sldId="2273"/>
            <ac:spMk id="3" creationId="{5FC5F1B1-4CA1-9564-A781-8DD0612FAFEC}"/>
          </ac:spMkLst>
        </pc:spChg>
        <pc:picChg chg="add mod">
          <ac:chgData name="Oliver Alvarado Rodriguez" userId="b43339a2721ca99e" providerId="LiveId" clId="{6E19EC2D-6058-FE45-9671-50D81429F897}" dt="2022-09-22T01:11:37.524" v="6586" actId="1076"/>
          <ac:picMkLst>
            <pc:docMk/>
            <pc:sldMk cId="1002430436" sldId="2273"/>
            <ac:picMk id="7" creationId="{D2A227DB-AD9D-0EDD-7534-F2C7F0497963}"/>
          </ac:picMkLst>
        </pc:picChg>
      </pc:sldChg>
      <pc:sldChg chg="addSp delSp modSp new mod modNotesTx">
        <pc:chgData name="Oliver Alvarado Rodriguez" userId="b43339a2721ca99e" providerId="LiveId" clId="{6E19EC2D-6058-FE45-9671-50D81429F897}" dt="2022-09-22T23:02:09.915" v="18372" actId="20577"/>
        <pc:sldMkLst>
          <pc:docMk/>
          <pc:sldMk cId="2523727388" sldId="2274"/>
        </pc:sldMkLst>
        <pc:spChg chg="mod">
          <ac:chgData name="Oliver Alvarado Rodriguez" userId="b43339a2721ca99e" providerId="LiveId" clId="{6E19EC2D-6058-FE45-9671-50D81429F897}" dt="2022-09-22T01:11:56.272" v="6619" actId="20577"/>
          <ac:spMkLst>
            <pc:docMk/>
            <pc:sldMk cId="2523727388" sldId="2274"/>
            <ac:spMk id="2" creationId="{1D1C7607-F282-D9A3-7E27-943A9A5438CD}"/>
          </ac:spMkLst>
        </pc:spChg>
        <pc:spChg chg="del">
          <ac:chgData name="Oliver Alvarado Rodriguez" userId="b43339a2721ca99e" providerId="LiveId" clId="{6E19EC2D-6058-FE45-9671-50D81429F897}" dt="2022-09-22T01:12:20.548" v="6620"/>
          <ac:spMkLst>
            <pc:docMk/>
            <pc:sldMk cId="2523727388" sldId="2274"/>
            <ac:spMk id="3" creationId="{D478F3E5-D94D-E63B-99B5-79858C9D4621}"/>
          </ac:spMkLst>
        </pc:spChg>
        <pc:spChg chg="add del mod">
          <ac:chgData name="Oliver Alvarado Rodriguez" userId="b43339a2721ca99e" providerId="LiveId" clId="{6E19EC2D-6058-FE45-9671-50D81429F897}" dt="2022-09-22T01:41:35.514" v="6984" actId="478"/>
          <ac:spMkLst>
            <pc:docMk/>
            <pc:sldMk cId="2523727388" sldId="2274"/>
            <ac:spMk id="8" creationId="{4EE868B4-5EF7-EAE1-E849-62291CE6EB8F}"/>
          </ac:spMkLst>
        </pc:spChg>
        <pc:spChg chg="add mod">
          <ac:chgData name="Oliver Alvarado Rodriguez" userId="b43339a2721ca99e" providerId="LiveId" clId="{6E19EC2D-6058-FE45-9671-50D81429F897}" dt="2022-09-22T01:42:07.481" v="6990" actId="13822"/>
          <ac:spMkLst>
            <pc:docMk/>
            <pc:sldMk cId="2523727388" sldId="2274"/>
            <ac:spMk id="9" creationId="{C24906F3-6448-4C08-13CC-4C5B29A66913}"/>
          </ac:spMkLst>
        </pc:spChg>
        <pc:spChg chg="add mod">
          <ac:chgData name="Oliver Alvarado Rodriguez" userId="b43339a2721ca99e" providerId="LiveId" clId="{6E19EC2D-6058-FE45-9671-50D81429F897}" dt="2022-09-22T01:42:55.474" v="7063" actId="255"/>
          <ac:spMkLst>
            <pc:docMk/>
            <pc:sldMk cId="2523727388" sldId="2274"/>
            <ac:spMk id="10" creationId="{637B66EE-0CF4-8B4F-BD77-4396750915F9}"/>
          </ac:spMkLst>
        </pc:spChg>
        <pc:picChg chg="add mod">
          <ac:chgData name="Oliver Alvarado Rodriguez" userId="b43339a2721ca99e" providerId="LiveId" clId="{6E19EC2D-6058-FE45-9671-50D81429F897}" dt="2022-09-22T01:41:45.964" v="6987" actId="1076"/>
          <ac:picMkLst>
            <pc:docMk/>
            <pc:sldMk cId="2523727388" sldId="2274"/>
            <ac:picMk id="7" creationId="{7EF9D766-A788-A704-498F-0496E67B7D8F}"/>
          </ac:picMkLst>
        </pc:picChg>
      </pc:sldChg>
      <pc:sldChg chg="addSp delSp modSp new mod modNotesTx">
        <pc:chgData name="Oliver Alvarado Rodriguez" userId="b43339a2721ca99e" providerId="LiveId" clId="{6E19EC2D-6058-FE45-9671-50D81429F897}" dt="2022-09-22T21:17:45.843" v="16920" actId="20577"/>
        <pc:sldMkLst>
          <pc:docMk/>
          <pc:sldMk cId="4232794746" sldId="2275"/>
        </pc:sldMkLst>
        <pc:spChg chg="mod">
          <ac:chgData name="Oliver Alvarado Rodriguez" userId="b43339a2721ca99e" providerId="LiveId" clId="{6E19EC2D-6058-FE45-9671-50D81429F897}" dt="2022-09-22T01:12:56.834" v="6646" actId="20577"/>
          <ac:spMkLst>
            <pc:docMk/>
            <pc:sldMk cId="4232794746" sldId="2275"/>
            <ac:spMk id="2" creationId="{83F29AC4-BEEC-A1B0-1B00-20D7FAC14F75}"/>
          </ac:spMkLst>
        </pc:spChg>
        <pc:spChg chg="del">
          <ac:chgData name="Oliver Alvarado Rodriguez" userId="b43339a2721ca99e" providerId="LiveId" clId="{6E19EC2D-6058-FE45-9671-50D81429F897}" dt="2022-09-22T01:13:20.633" v="6647" actId="478"/>
          <ac:spMkLst>
            <pc:docMk/>
            <pc:sldMk cId="4232794746" sldId="2275"/>
            <ac:spMk id="3" creationId="{715A8D49-CE90-D18B-D5F9-F6D7C16D67CA}"/>
          </ac:spMkLst>
        </pc:spChg>
        <pc:spChg chg="mod">
          <ac:chgData name="Oliver Alvarado Rodriguez" userId="b43339a2721ca99e" providerId="LiveId" clId="{6E19EC2D-6058-FE45-9671-50D81429F897}" dt="2022-09-22T01:39:58.467" v="6972" actId="1076"/>
          <ac:spMkLst>
            <pc:docMk/>
            <pc:sldMk cId="4232794746" sldId="2275"/>
            <ac:spMk id="4" creationId="{5DBE955F-E2E1-67D4-2BA4-C567EA52BCFD}"/>
          </ac:spMkLst>
        </pc:spChg>
        <pc:spChg chg="mod">
          <ac:chgData name="Oliver Alvarado Rodriguez" userId="b43339a2721ca99e" providerId="LiveId" clId="{6E19EC2D-6058-FE45-9671-50D81429F897}" dt="2022-09-22T01:40:35.005" v="6976" actId="1076"/>
          <ac:spMkLst>
            <pc:docMk/>
            <pc:sldMk cId="4232794746" sldId="2275"/>
            <ac:spMk id="5" creationId="{FBB5685E-2854-F6DB-56B6-DAD1AFE11CDB}"/>
          </ac:spMkLst>
        </pc:spChg>
        <pc:spChg chg="add del mod">
          <ac:chgData name="Oliver Alvarado Rodriguez" userId="b43339a2721ca99e" providerId="LiveId" clId="{6E19EC2D-6058-FE45-9671-50D81429F897}" dt="2022-09-22T01:19:51.182" v="6793" actId="478"/>
          <ac:spMkLst>
            <pc:docMk/>
            <pc:sldMk cId="4232794746" sldId="2275"/>
            <ac:spMk id="9" creationId="{4E6F6254-AF58-286B-219F-6828A6DADE78}"/>
          </ac:spMkLst>
        </pc:spChg>
        <pc:spChg chg="add del mod">
          <ac:chgData name="Oliver Alvarado Rodriguez" userId="b43339a2721ca99e" providerId="LiveId" clId="{6E19EC2D-6058-FE45-9671-50D81429F897}" dt="2022-09-22T01:23:03" v="6819" actId="478"/>
          <ac:spMkLst>
            <pc:docMk/>
            <pc:sldMk cId="4232794746" sldId="2275"/>
            <ac:spMk id="10" creationId="{B2F32DF7-7659-DCC9-66F0-9518F0310CF4}"/>
          </ac:spMkLst>
        </pc:spChg>
        <pc:spChg chg="add del">
          <ac:chgData name="Oliver Alvarado Rodriguez" userId="b43339a2721ca99e" providerId="LiveId" clId="{6E19EC2D-6058-FE45-9671-50D81429F897}" dt="2022-09-22T01:21:34.725" v="6806" actId="11529"/>
          <ac:spMkLst>
            <pc:docMk/>
            <pc:sldMk cId="4232794746" sldId="2275"/>
            <ac:spMk id="11" creationId="{7430E246-FD29-D4F0-D315-85EC45C1FF79}"/>
          </ac:spMkLst>
        </pc:spChg>
        <pc:spChg chg="add del mod">
          <ac:chgData name="Oliver Alvarado Rodriguez" userId="b43339a2721ca99e" providerId="LiveId" clId="{6E19EC2D-6058-FE45-9671-50D81429F897}" dt="2022-09-22T01:22:59.558" v="6818" actId="11529"/>
          <ac:spMkLst>
            <pc:docMk/>
            <pc:sldMk cId="4232794746" sldId="2275"/>
            <ac:spMk id="12" creationId="{D2E9FBBD-E1EB-D95C-DFCB-4D4A03DB14B9}"/>
          </ac:spMkLst>
        </pc:spChg>
        <pc:spChg chg="add del mod">
          <ac:chgData name="Oliver Alvarado Rodriguez" userId="b43339a2721ca99e" providerId="LiveId" clId="{6E19EC2D-6058-FE45-9671-50D81429F897}" dt="2022-09-22T01:22:58.657" v="6816" actId="11529"/>
          <ac:spMkLst>
            <pc:docMk/>
            <pc:sldMk cId="4232794746" sldId="2275"/>
            <ac:spMk id="13" creationId="{EE578B77-0843-9A21-E277-2D97DBB1860F}"/>
          </ac:spMkLst>
        </pc:spChg>
        <pc:spChg chg="add del">
          <ac:chgData name="Oliver Alvarado Rodriguez" userId="b43339a2721ca99e" providerId="LiveId" clId="{6E19EC2D-6058-FE45-9671-50D81429F897}" dt="2022-09-22T01:23:22.031" v="6821" actId="11529"/>
          <ac:spMkLst>
            <pc:docMk/>
            <pc:sldMk cId="4232794746" sldId="2275"/>
            <ac:spMk id="14" creationId="{E112844A-A556-4A86-14DC-4D65D43F61D0}"/>
          </ac:spMkLst>
        </pc:spChg>
        <pc:spChg chg="add del mod">
          <ac:chgData name="Oliver Alvarado Rodriguez" userId="b43339a2721ca99e" providerId="LiveId" clId="{6E19EC2D-6058-FE45-9671-50D81429F897}" dt="2022-09-22T01:23:51.243" v="6825" actId="478"/>
          <ac:spMkLst>
            <pc:docMk/>
            <pc:sldMk cId="4232794746" sldId="2275"/>
            <ac:spMk id="15" creationId="{E53CE938-472F-1EFC-A0E0-0F57B940DD31}"/>
          </ac:spMkLst>
        </pc:spChg>
        <pc:spChg chg="add del mod">
          <ac:chgData name="Oliver Alvarado Rodriguez" userId="b43339a2721ca99e" providerId="LiveId" clId="{6E19EC2D-6058-FE45-9671-50D81429F897}" dt="2022-09-22T01:24:21.262" v="6839" actId="478"/>
          <ac:spMkLst>
            <pc:docMk/>
            <pc:sldMk cId="4232794746" sldId="2275"/>
            <ac:spMk id="16" creationId="{2506921C-2712-729E-8D26-86C1AFA14C0E}"/>
          </ac:spMkLst>
        </pc:spChg>
        <pc:spChg chg="add mod">
          <ac:chgData name="Oliver Alvarado Rodriguez" userId="b43339a2721ca99e" providerId="LiveId" clId="{6E19EC2D-6058-FE45-9671-50D81429F897}" dt="2022-09-22T01:40:34.621" v="6975" actId="1076"/>
          <ac:spMkLst>
            <pc:docMk/>
            <pc:sldMk cId="4232794746" sldId="2275"/>
            <ac:spMk id="17" creationId="{1BD06E28-5EA6-A86D-2540-9E90AEA07D46}"/>
          </ac:spMkLst>
        </pc:spChg>
        <pc:spChg chg="add mod">
          <ac:chgData name="Oliver Alvarado Rodriguez" userId="b43339a2721ca99e" providerId="LiveId" clId="{6E19EC2D-6058-FE45-9671-50D81429F897}" dt="2022-09-22T01:40:34.621" v="6975" actId="1076"/>
          <ac:spMkLst>
            <pc:docMk/>
            <pc:sldMk cId="4232794746" sldId="2275"/>
            <ac:spMk id="18" creationId="{CFAE5D49-95CF-73EF-0E6A-B2936A0C7A29}"/>
          </ac:spMkLst>
        </pc:spChg>
        <pc:spChg chg="add mod">
          <ac:chgData name="Oliver Alvarado Rodriguez" userId="b43339a2721ca99e" providerId="LiveId" clId="{6E19EC2D-6058-FE45-9671-50D81429F897}" dt="2022-09-22T01:40:34.621" v="6975" actId="1076"/>
          <ac:spMkLst>
            <pc:docMk/>
            <pc:sldMk cId="4232794746" sldId="2275"/>
            <ac:spMk id="21" creationId="{F10A283A-EBA0-7930-54FB-4B783EC5E813}"/>
          </ac:spMkLst>
        </pc:spChg>
        <pc:spChg chg="add mod">
          <ac:chgData name="Oliver Alvarado Rodriguez" userId="b43339a2721ca99e" providerId="LiveId" clId="{6E19EC2D-6058-FE45-9671-50D81429F897}" dt="2022-09-22T01:40:34.621" v="6975" actId="1076"/>
          <ac:spMkLst>
            <pc:docMk/>
            <pc:sldMk cId="4232794746" sldId="2275"/>
            <ac:spMk id="22" creationId="{F65FD551-71B1-F0F3-16C1-1C28BFCBBA0C}"/>
          </ac:spMkLst>
        </pc:spChg>
        <pc:spChg chg="add del mod">
          <ac:chgData name="Oliver Alvarado Rodriguez" userId="b43339a2721ca99e" providerId="LiveId" clId="{6E19EC2D-6058-FE45-9671-50D81429F897}" dt="2022-09-22T01:28:37.315" v="6864" actId="478"/>
          <ac:spMkLst>
            <pc:docMk/>
            <pc:sldMk cId="4232794746" sldId="2275"/>
            <ac:spMk id="23" creationId="{F7D54CE1-816A-D999-9130-D234D8577B9F}"/>
          </ac:spMkLst>
        </pc:spChg>
        <pc:spChg chg="add mod">
          <ac:chgData name="Oliver Alvarado Rodriguez" userId="b43339a2721ca99e" providerId="LiveId" clId="{6E19EC2D-6058-FE45-9671-50D81429F897}" dt="2022-09-22T01:40:34.621" v="6975" actId="1076"/>
          <ac:spMkLst>
            <pc:docMk/>
            <pc:sldMk cId="4232794746" sldId="2275"/>
            <ac:spMk id="24" creationId="{665132A3-E541-73D4-3F8A-6F7E4833A721}"/>
          </ac:spMkLst>
        </pc:spChg>
        <pc:spChg chg="add mod">
          <ac:chgData name="Oliver Alvarado Rodriguez" userId="b43339a2721ca99e" providerId="LiveId" clId="{6E19EC2D-6058-FE45-9671-50D81429F897}" dt="2022-09-22T01:40:34.621" v="6975" actId="1076"/>
          <ac:spMkLst>
            <pc:docMk/>
            <pc:sldMk cId="4232794746" sldId="2275"/>
            <ac:spMk id="25" creationId="{35B1B670-A581-851B-454B-C0BE58B0095D}"/>
          </ac:spMkLst>
        </pc:spChg>
        <pc:spChg chg="add mod">
          <ac:chgData name="Oliver Alvarado Rodriguez" userId="b43339a2721ca99e" providerId="LiveId" clId="{6E19EC2D-6058-FE45-9671-50D81429F897}" dt="2022-09-22T01:40:34.621" v="6975" actId="1076"/>
          <ac:spMkLst>
            <pc:docMk/>
            <pc:sldMk cId="4232794746" sldId="2275"/>
            <ac:spMk id="26" creationId="{D09F0A95-A323-941F-1FDD-88D99249F40B}"/>
          </ac:spMkLst>
        </pc:spChg>
        <pc:spChg chg="add mod">
          <ac:chgData name="Oliver Alvarado Rodriguez" userId="b43339a2721ca99e" providerId="LiveId" clId="{6E19EC2D-6058-FE45-9671-50D81429F897}" dt="2022-09-22T01:40:34.621" v="6975" actId="1076"/>
          <ac:spMkLst>
            <pc:docMk/>
            <pc:sldMk cId="4232794746" sldId="2275"/>
            <ac:spMk id="27" creationId="{6FE3C9B4-ECC9-169A-EF1A-FE67855AD1FE}"/>
          </ac:spMkLst>
        </pc:spChg>
        <pc:spChg chg="add mod">
          <ac:chgData name="Oliver Alvarado Rodriguez" userId="b43339a2721ca99e" providerId="LiveId" clId="{6E19EC2D-6058-FE45-9671-50D81429F897}" dt="2022-09-22T01:40:34.621" v="6975" actId="1076"/>
          <ac:spMkLst>
            <pc:docMk/>
            <pc:sldMk cId="4232794746" sldId="2275"/>
            <ac:spMk id="28" creationId="{CBE416F5-5EAE-422C-0835-C409F60B78D4}"/>
          </ac:spMkLst>
        </pc:spChg>
        <pc:spChg chg="add mod">
          <ac:chgData name="Oliver Alvarado Rodriguez" userId="b43339a2721ca99e" providerId="LiveId" clId="{6E19EC2D-6058-FE45-9671-50D81429F897}" dt="2022-09-22T01:40:34.621" v="6975" actId="1076"/>
          <ac:spMkLst>
            <pc:docMk/>
            <pc:sldMk cId="4232794746" sldId="2275"/>
            <ac:spMk id="29" creationId="{604100A6-18F8-B5EA-897B-B4C53C00B910}"/>
          </ac:spMkLst>
        </pc:spChg>
        <pc:spChg chg="add mod">
          <ac:chgData name="Oliver Alvarado Rodriguez" userId="b43339a2721ca99e" providerId="LiveId" clId="{6E19EC2D-6058-FE45-9671-50D81429F897}" dt="2022-09-22T01:40:34.621" v="6975" actId="1076"/>
          <ac:spMkLst>
            <pc:docMk/>
            <pc:sldMk cId="4232794746" sldId="2275"/>
            <ac:spMk id="30" creationId="{B806217E-B62A-5A2A-324F-DD8AFCB2119F}"/>
          </ac:spMkLst>
        </pc:spChg>
        <pc:spChg chg="add mod">
          <ac:chgData name="Oliver Alvarado Rodriguez" userId="b43339a2721ca99e" providerId="LiveId" clId="{6E19EC2D-6058-FE45-9671-50D81429F897}" dt="2022-09-22T01:40:34.621" v="6975" actId="1076"/>
          <ac:spMkLst>
            <pc:docMk/>
            <pc:sldMk cId="4232794746" sldId="2275"/>
            <ac:spMk id="31" creationId="{3F3E4D3C-B97A-E841-D555-25494DCC9CEF}"/>
          </ac:spMkLst>
        </pc:spChg>
        <pc:spChg chg="add mod">
          <ac:chgData name="Oliver Alvarado Rodriguez" userId="b43339a2721ca99e" providerId="LiveId" clId="{6E19EC2D-6058-FE45-9671-50D81429F897}" dt="2022-09-22T01:40:34.621" v="6975" actId="1076"/>
          <ac:spMkLst>
            <pc:docMk/>
            <pc:sldMk cId="4232794746" sldId="2275"/>
            <ac:spMk id="32" creationId="{601158D3-BEB1-B51F-E888-8D0B7D2D2547}"/>
          </ac:spMkLst>
        </pc:spChg>
        <pc:spChg chg="add mod">
          <ac:chgData name="Oliver Alvarado Rodriguez" userId="b43339a2721ca99e" providerId="LiveId" clId="{6E19EC2D-6058-FE45-9671-50D81429F897}" dt="2022-09-22T01:40:34.621" v="6975" actId="1076"/>
          <ac:spMkLst>
            <pc:docMk/>
            <pc:sldMk cId="4232794746" sldId="2275"/>
            <ac:spMk id="33" creationId="{170436DE-858E-21D7-BE33-AAD65D7A468D}"/>
          </ac:spMkLst>
        </pc:spChg>
        <pc:spChg chg="add mod">
          <ac:chgData name="Oliver Alvarado Rodriguez" userId="b43339a2721ca99e" providerId="LiveId" clId="{6E19EC2D-6058-FE45-9671-50D81429F897}" dt="2022-09-22T01:40:34.621" v="6975" actId="1076"/>
          <ac:spMkLst>
            <pc:docMk/>
            <pc:sldMk cId="4232794746" sldId="2275"/>
            <ac:spMk id="65" creationId="{C6E92EE5-982E-78B7-8742-201790D7CFA3}"/>
          </ac:spMkLst>
        </pc:spChg>
        <pc:spChg chg="add del mod">
          <ac:chgData name="Oliver Alvarado Rodriguez" userId="b43339a2721ca99e" providerId="LiveId" clId="{6E19EC2D-6058-FE45-9671-50D81429F897}" dt="2022-09-22T01:36:23.466" v="6949"/>
          <ac:spMkLst>
            <pc:docMk/>
            <pc:sldMk cId="4232794746" sldId="2275"/>
            <ac:spMk id="66" creationId="{0AC88C04-EB05-0985-972F-A60F0EF47FC2}"/>
          </ac:spMkLst>
        </pc:spChg>
        <pc:spChg chg="add mod">
          <ac:chgData name="Oliver Alvarado Rodriguez" userId="b43339a2721ca99e" providerId="LiveId" clId="{6E19EC2D-6058-FE45-9671-50D81429F897}" dt="2022-09-22T01:40:34.621" v="6975" actId="1076"/>
          <ac:spMkLst>
            <pc:docMk/>
            <pc:sldMk cId="4232794746" sldId="2275"/>
            <ac:spMk id="67" creationId="{AD897B21-CEA6-DD2C-3C13-FC5E29622B65}"/>
          </ac:spMkLst>
        </pc:spChg>
        <pc:spChg chg="add mod">
          <ac:chgData name="Oliver Alvarado Rodriguez" userId="b43339a2721ca99e" providerId="LiveId" clId="{6E19EC2D-6058-FE45-9671-50D81429F897}" dt="2022-09-22T01:40:34.621" v="6975" actId="1076"/>
          <ac:spMkLst>
            <pc:docMk/>
            <pc:sldMk cId="4232794746" sldId="2275"/>
            <ac:spMk id="68" creationId="{BE8C9944-1794-4E6E-C334-31959EF0FF81}"/>
          </ac:spMkLst>
        </pc:spChg>
        <pc:spChg chg="add del mod">
          <ac:chgData name="Oliver Alvarado Rodriguez" userId="b43339a2721ca99e" providerId="LiveId" clId="{6E19EC2D-6058-FE45-9671-50D81429F897}" dt="2022-09-22T01:40:34.621" v="6975" actId="1076"/>
          <ac:spMkLst>
            <pc:docMk/>
            <pc:sldMk cId="4232794746" sldId="2275"/>
            <ac:spMk id="69" creationId="{51E63612-AA94-8D3F-5C84-C28C82D7F9C3}"/>
          </ac:spMkLst>
        </pc:spChg>
        <pc:picChg chg="add mod">
          <ac:chgData name="Oliver Alvarado Rodriguez" userId="b43339a2721ca99e" providerId="LiveId" clId="{6E19EC2D-6058-FE45-9671-50D81429F897}" dt="2022-09-22T01:28:44.353" v="6867" actId="1035"/>
          <ac:picMkLst>
            <pc:docMk/>
            <pc:sldMk cId="4232794746" sldId="2275"/>
            <ac:picMk id="7" creationId="{BAC04A1D-1390-9FAC-E2A5-72991E00AAAB}"/>
          </ac:picMkLst>
        </pc:picChg>
        <pc:picChg chg="add del mod">
          <ac:chgData name="Oliver Alvarado Rodriguez" userId="b43339a2721ca99e" providerId="LiveId" clId="{6E19EC2D-6058-FE45-9671-50D81429F897}" dt="2022-09-22T01:35:53.488" v="6942" actId="478"/>
          <ac:picMkLst>
            <pc:docMk/>
            <pc:sldMk cId="4232794746" sldId="2275"/>
            <ac:picMk id="8" creationId="{AFA67A48-EA28-1E8F-CA3F-B58606A4C7BA}"/>
          </ac:picMkLst>
        </pc:picChg>
        <pc:cxnChg chg="add del">
          <ac:chgData name="Oliver Alvarado Rodriguez" userId="b43339a2721ca99e" providerId="LiveId" clId="{6E19EC2D-6058-FE45-9671-50D81429F897}" dt="2022-09-22T01:25:59.061" v="6848" actId="478"/>
          <ac:cxnSpMkLst>
            <pc:docMk/>
            <pc:sldMk cId="4232794746" sldId="2275"/>
            <ac:cxnSpMk id="20" creationId="{300C6FDD-BB2D-20C7-A16F-67D5CA0593F4}"/>
          </ac:cxnSpMkLst>
        </pc:cxnChg>
        <pc:cxnChg chg="add mod">
          <ac:chgData name="Oliver Alvarado Rodriguez" userId="b43339a2721ca99e" providerId="LiveId" clId="{6E19EC2D-6058-FE45-9671-50D81429F897}" dt="2022-09-22T01:40:34.621" v="6975" actId="1076"/>
          <ac:cxnSpMkLst>
            <pc:docMk/>
            <pc:sldMk cId="4232794746" sldId="2275"/>
            <ac:cxnSpMk id="35" creationId="{6FA2FD89-175B-3F73-9408-C0CBB791894B}"/>
          </ac:cxnSpMkLst>
        </pc:cxnChg>
        <pc:cxnChg chg="add mod">
          <ac:chgData name="Oliver Alvarado Rodriguez" userId="b43339a2721ca99e" providerId="LiveId" clId="{6E19EC2D-6058-FE45-9671-50D81429F897}" dt="2022-09-22T01:40:34.621" v="6975" actId="1076"/>
          <ac:cxnSpMkLst>
            <pc:docMk/>
            <pc:sldMk cId="4232794746" sldId="2275"/>
            <ac:cxnSpMk id="37" creationId="{9E088C1A-19EF-663E-47A1-E146192612E8}"/>
          </ac:cxnSpMkLst>
        </pc:cxnChg>
        <pc:cxnChg chg="add mod">
          <ac:chgData name="Oliver Alvarado Rodriguez" userId="b43339a2721ca99e" providerId="LiveId" clId="{6E19EC2D-6058-FE45-9671-50D81429F897}" dt="2022-09-22T01:40:34.621" v="6975" actId="1076"/>
          <ac:cxnSpMkLst>
            <pc:docMk/>
            <pc:sldMk cId="4232794746" sldId="2275"/>
            <ac:cxnSpMk id="39" creationId="{18BD08D5-A89B-7A0A-E663-9ACCE132CC83}"/>
          </ac:cxnSpMkLst>
        </pc:cxnChg>
        <pc:cxnChg chg="add mod">
          <ac:chgData name="Oliver Alvarado Rodriguez" userId="b43339a2721ca99e" providerId="LiveId" clId="{6E19EC2D-6058-FE45-9671-50D81429F897}" dt="2022-09-22T01:40:34.621" v="6975" actId="1076"/>
          <ac:cxnSpMkLst>
            <pc:docMk/>
            <pc:sldMk cId="4232794746" sldId="2275"/>
            <ac:cxnSpMk id="41" creationId="{73CC67E9-758F-2259-9845-FE2A762EF03F}"/>
          </ac:cxnSpMkLst>
        </pc:cxnChg>
        <pc:cxnChg chg="add mod">
          <ac:chgData name="Oliver Alvarado Rodriguez" userId="b43339a2721ca99e" providerId="LiveId" clId="{6E19EC2D-6058-FE45-9671-50D81429F897}" dt="2022-09-22T01:40:34.621" v="6975" actId="1076"/>
          <ac:cxnSpMkLst>
            <pc:docMk/>
            <pc:sldMk cId="4232794746" sldId="2275"/>
            <ac:cxnSpMk id="43" creationId="{D9B4468C-C58B-5EAA-1322-E13EB0D93AE0}"/>
          </ac:cxnSpMkLst>
        </pc:cxnChg>
        <pc:cxnChg chg="add mod">
          <ac:chgData name="Oliver Alvarado Rodriguez" userId="b43339a2721ca99e" providerId="LiveId" clId="{6E19EC2D-6058-FE45-9671-50D81429F897}" dt="2022-09-22T01:40:34.621" v="6975" actId="1076"/>
          <ac:cxnSpMkLst>
            <pc:docMk/>
            <pc:sldMk cId="4232794746" sldId="2275"/>
            <ac:cxnSpMk id="45" creationId="{059357AB-5DB6-77C7-B0C0-5FB72141C5B7}"/>
          </ac:cxnSpMkLst>
        </pc:cxnChg>
        <pc:cxnChg chg="add mod">
          <ac:chgData name="Oliver Alvarado Rodriguez" userId="b43339a2721ca99e" providerId="LiveId" clId="{6E19EC2D-6058-FE45-9671-50D81429F897}" dt="2022-09-22T01:40:34.621" v="6975" actId="1076"/>
          <ac:cxnSpMkLst>
            <pc:docMk/>
            <pc:sldMk cId="4232794746" sldId="2275"/>
            <ac:cxnSpMk id="47" creationId="{6826515B-11C7-904B-E2F3-BF86066F0B86}"/>
          </ac:cxnSpMkLst>
        </pc:cxnChg>
        <pc:cxnChg chg="add del">
          <ac:chgData name="Oliver Alvarado Rodriguez" userId="b43339a2721ca99e" providerId="LiveId" clId="{6E19EC2D-6058-FE45-9671-50D81429F897}" dt="2022-09-22T01:33:51.915" v="6926" actId="11529"/>
          <ac:cxnSpMkLst>
            <pc:docMk/>
            <pc:sldMk cId="4232794746" sldId="2275"/>
            <ac:cxnSpMk id="50" creationId="{7C386AEC-BE34-9281-9D89-DA84269963DB}"/>
          </ac:cxnSpMkLst>
        </pc:cxnChg>
        <pc:cxnChg chg="add mod">
          <ac:chgData name="Oliver Alvarado Rodriguez" userId="b43339a2721ca99e" providerId="LiveId" clId="{6E19EC2D-6058-FE45-9671-50D81429F897}" dt="2022-09-22T01:40:34.621" v="6975" actId="1076"/>
          <ac:cxnSpMkLst>
            <pc:docMk/>
            <pc:sldMk cId="4232794746" sldId="2275"/>
            <ac:cxnSpMk id="52" creationId="{10C85BAD-9E2B-2310-ACB5-ABB06132CF5D}"/>
          </ac:cxnSpMkLst>
        </pc:cxnChg>
        <pc:cxnChg chg="add mod">
          <ac:chgData name="Oliver Alvarado Rodriguez" userId="b43339a2721ca99e" providerId="LiveId" clId="{6E19EC2D-6058-FE45-9671-50D81429F897}" dt="2022-09-22T01:40:34.621" v="6975" actId="1076"/>
          <ac:cxnSpMkLst>
            <pc:docMk/>
            <pc:sldMk cId="4232794746" sldId="2275"/>
            <ac:cxnSpMk id="54" creationId="{82B8740E-741C-1854-4507-7A59455B14C3}"/>
          </ac:cxnSpMkLst>
        </pc:cxnChg>
        <pc:cxnChg chg="add mod">
          <ac:chgData name="Oliver Alvarado Rodriguez" userId="b43339a2721ca99e" providerId="LiveId" clId="{6E19EC2D-6058-FE45-9671-50D81429F897}" dt="2022-09-22T01:40:34.621" v="6975" actId="1076"/>
          <ac:cxnSpMkLst>
            <pc:docMk/>
            <pc:sldMk cId="4232794746" sldId="2275"/>
            <ac:cxnSpMk id="56" creationId="{BCB9946D-A093-15B0-10D0-E13BEF07EC82}"/>
          </ac:cxnSpMkLst>
        </pc:cxnChg>
        <pc:cxnChg chg="add mod">
          <ac:chgData name="Oliver Alvarado Rodriguez" userId="b43339a2721ca99e" providerId="LiveId" clId="{6E19EC2D-6058-FE45-9671-50D81429F897}" dt="2022-09-22T01:40:34.621" v="6975" actId="1076"/>
          <ac:cxnSpMkLst>
            <pc:docMk/>
            <pc:sldMk cId="4232794746" sldId="2275"/>
            <ac:cxnSpMk id="58" creationId="{D7AA1162-1CE0-FFCE-3F36-24EA449F7FBA}"/>
          </ac:cxnSpMkLst>
        </pc:cxnChg>
        <pc:cxnChg chg="add mod">
          <ac:chgData name="Oliver Alvarado Rodriguez" userId="b43339a2721ca99e" providerId="LiveId" clId="{6E19EC2D-6058-FE45-9671-50D81429F897}" dt="2022-09-22T01:40:34.621" v="6975" actId="1076"/>
          <ac:cxnSpMkLst>
            <pc:docMk/>
            <pc:sldMk cId="4232794746" sldId="2275"/>
            <ac:cxnSpMk id="60" creationId="{C9A83933-CBD2-AB0A-6E91-8D56BD437C28}"/>
          </ac:cxnSpMkLst>
        </pc:cxnChg>
        <pc:cxnChg chg="add mod">
          <ac:chgData name="Oliver Alvarado Rodriguez" userId="b43339a2721ca99e" providerId="LiveId" clId="{6E19EC2D-6058-FE45-9671-50D81429F897}" dt="2022-09-22T01:40:34.621" v="6975" actId="1076"/>
          <ac:cxnSpMkLst>
            <pc:docMk/>
            <pc:sldMk cId="4232794746" sldId="2275"/>
            <ac:cxnSpMk id="62" creationId="{DFF4A6C0-B9CE-D82D-A176-9C2A74CC140F}"/>
          </ac:cxnSpMkLst>
        </pc:cxnChg>
      </pc:sldChg>
      <pc:sldChg chg="modSp new mod modNotesTx">
        <pc:chgData name="Oliver Alvarado Rodriguez" userId="b43339a2721ca99e" providerId="LiveId" clId="{6E19EC2D-6058-FE45-9671-50D81429F897}" dt="2022-09-22T23:50:58.121" v="18455" actId="20577"/>
        <pc:sldMkLst>
          <pc:docMk/>
          <pc:sldMk cId="3211518541" sldId="2276"/>
        </pc:sldMkLst>
        <pc:spChg chg="mod">
          <ac:chgData name="Oliver Alvarado Rodriguez" userId="b43339a2721ca99e" providerId="LiveId" clId="{6E19EC2D-6058-FE45-9671-50D81429F897}" dt="2022-09-22T15:52:35.254" v="7631" actId="20577"/>
          <ac:spMkLst>
            <pc:docMk/>
            <pc:sldMk cId="3211518541" sldId="2276"/>
            <ac:spMk id="2" creationId="{E3172460-3231-4EEE-7D12-BD747CC44404}"/>
          </ac:spMkLst>
        </pc:spChg>
        <pc:spChg chg="mod">
          <ac:chgData name="Oliver Alvarado Rodriguez" userId="b43339a2721ca99e" providerId="LiveId" clId="{6E19EC2D-6058-FE45-9671-50D81429F897}" dt="2022-09-22T23:27:30.013" v="18397" actId="20577"/>
          <ac:spMkLst>
            <pc:docMk/>
            <pc:sldMk cId="3211518541" sldId="2276"/>
            <ac:spMk id="3" creationId="{3749D303-DD51-54FF-2F74-7D4D1B7D537E}"/>
          </ac:spMkLst>
        </pc:spChg>
      </pc:sldChg>
    </pc:docChg>
  </pc:docChgLst>
  <pc:docChgLst>
    <pc:chgData name="Oliver Alvarado Rodriguez" userId="b43339a2721ca99e" providerId="LiveId" clId="{43195163-79D3-B649-BCD6-2CC9077B0ED7}"/>
    <pc:docChg chg="undo redo custSel addSld delSld modSld sldOrd modMainMaster">
      <pc:chgData name="Oliver Alvarado Rodriguez" userId="b43339a2721ca99e" providerId="LiveId" clId="{43195163-79D3-B649-BCD6-2CC9077B0ED7}" dt="2022-12-05T15:32:46.637" v="35293" actId="1036"/>
      <pc:docMkLst>
        <pc:docMk/>
      </pc:docMkLst>
      <pc:sldChg chg="addSp delSp modSp add mod modTransition modAnim modNotesTx">
        <pc:chgData name="Oliver Alvarado Rodriguez" userId="b43339a2721ca99e" providerId="LiveId" clId="{43195163-79D3-B649-BCD6-2CC9077B0ED7}" dt="2022-12-04T15:13:34.408" v="30262" actId="14100"/>
        <pc:sldMkLst>
          <pc:docMk/>
          <pc:sldMk cId="2412087849" sldId="2241"/>
        </pc:sldMkLst>
        <pc:spChg chg="mod">
          <ac:chgData name="Oliver Alvarado Rodriguez" userId="b43339a2721ca99e" providerId="LiveId" clId="{43195163-79D3-B649-BCD6-2CC9077B0ED7}" dt="2022-12-04T15:13:34.408" v="30262" actId="14100"/>
          <ac:spMkLst>
            <pc:docMk/>
            <pc:sldMk cId="2412087849" sldId="2241"/>
            <ac:spMk id="2" creationId="{88021D7F-FC42-014A-9308-7E6C3BA73C24}"/>
          </ac:spMkLst>
        </pc:spChg>
        <pc:spChg chg="mod">
          <ac:chgData name="Oliver Alvarado Rodriguez" userId="b43339a2721ca99e" providerId="LiveId" clId="{43195163-79D3-B649-BCD6-2CC9077B0ED7}" dt="2022-11-29T04:26:07.747" v="11453"/>
          <ac:spMkLst>
            <pc:docMk/>
            <pc:sldMk cId="2412087849" sldId="2241"/>
            <ac:spMk id="3" creationId="{F35C0D80-101B-5346-9AB3-9654CA348031}"/>
          </ac:spMkLst>
        </pc:spChg>
        <pc:spChg chg="add mod">
          <ac:chgData name="Oliver Alvarado Rodriguez" userId="b43339a2721ca99e" providerId="LiveId" clId="{43195163-79D3-B649-BCD6-2CC9077B0ED7}" dt="2022-11-29T21:51:06.620" v="16220"/>
          <ac:spMkLst>
            <pc:docMk/>
            <pc:sldMk cId="2412087849" sldId="2241"/>
            <ac:spMk id="4" creationId="{4960B726-872F-B8D0-54BA-FDD5DC4A7C15}"/>
          </ac:spMkLst>
        </pc:spChg>
        <pc:spChg chg="mod">
          <ac:chgData name="Oliver Alvarado Rodriguez" userId="b43339a2721ca99e" providerId="LiveId" clId="{43195163-79D3-B649-BCD6-2CC9077B0ED7}" dt="2022-11-29T04:26:07.747" v="11453"/>
          <ac:spMkLst>
            <pc:docMk/>
            <pc:sldMk cId="2412087849" sldId="2241"/>
            <ac:spMk id="7" creationId="{B48A0CED-49A0-9F42-BB12-0FE2BEE775F2}"/>
          </ac:spMkLst>
        </pc:spChg>
        <pc:spChg chg="del">
          <ac:chgData name="Oliver Alvarado Rodriguez" userId="b43339a2721ca99e" providerId="LiveId" clId="{43195163-79D3-B649-BCD6-2CC9077B0ED7}" dt="2022-11-27T22:26:24.144" v="7520"/>
          <ac:spMkLst>
            <pc:docMk/>
            <pc:sldMk cId="2412087849" sldId="2241"/>
            <ac:spMk id="8" creationId="{928F96D8-26B7-3047-A3A8-DE55CDBC149E}"/>
          </ac:spMkLst>
        </pc:spChg>
        <pc:picChg chg="add del mod">
          <ac:chgData name="Oliver Alvarado Rodriguez" userId="b43339a2721ca99e" providerId="LiveId" clId="{43195163-79D3-B649-BCD6-2CC9077B0ED7}" dt="2022-12-02T22:49:48.597" v="24641"/>
          <ac:picMkLst>
            <pc:docMk/>
            <pc:sldMk cId="2412087849" sldId="2241"/>
            <ac:picMk id="5" creationId="{27A67008-2250-02A5-4064-92799C58C850}"/>
          </ac:picMkLst>
        </pc:picChg>
      </pc:sldChg>
      <pc:sldChg chg="addSp delSp modSp add mod modTransition modAnim modNotesTx">
        <pc:chgData name="Oliver Alvarado Rodriguez" userId="b43339a2721ca99e" providerId="LiveId" clId="{43195163-79D3-B649-BCD6-2CC9077B0ED7}" dt="2022-12-04T15:17:28.218" v="30398" actId="20577"/>
        <pc:sldMkLst>
          <pc:docMk/>
          <pc:sldMk cId="1184298701" sldId="2242"/>
        </pc:sldMkLst>
        <pc:spChg chg="mod">
          <ac:chgData name="Oliver Alvarado Rodriguez" userId="b43339a2721ca99e" providerId="LiveId" clId="{43195163-79D3-B649-BCD6-2CC9077B0ED7}" dt="2022-12-04T15:17:28.218" v="30398" actId="20577"/>
          <ac:spMkLst>
            <pc:docMk/>
            <pc:sldMk cId="1184298701" sldId="2242"/>
            <ac:spMk id="2" creationId="{B1C33333-7725-1845-A140-534BF758EF9D}"/>
          </ac:spMkLst>
        </pc:spChg>
        <pc:spChg chg="add mod">
          <ac:chgData name="Oliver Alvarado Rodriguez" userId="b43339a2721ca99e" providerId="LiveId" clId="{43195163-79D3-B649-BCD6-2CC9077B0ED7}" dt="2022-11-29T21:51:06.620" v="16220"/>
          <ac:spMkLst>
            <pc:docMk/>
            <pc:sldMk cId="1184298701" sldId="2242"/>
            <ac:spMk id="3" creationId="{B2053726-36C2-0732-6777-C2BF4EA5210D}"/>
          </ac:spMkLst>
        </pc:spChg>
        <pc:spChg chg="mod">
          <ac:chgData name="Oliver Alvarado Rodriguez" userId="b43339a2721ca99e" providerId="LiveId" clId="{43195163-79D3-B649-BCD6-2CC9077B0ED7}" dt="2022-11-29T04:26:07.747" v="11453"/>
          <ac:spMkLst>
            <pc:docMk/>
            <pc:sldMk cId="1184298701" sldId="2242"/>
            <ac:spMk id="11" creationId="{7FB6BFB8-BDAD-7E42-8166-4750B2E0840C}"/>
          </ac:spMkLst>
        </pc:spChg>
        <pc:spChg chg="mod">
          <ac:chgData name="Oliver Alvarado Rodriguez" userId="b43339a2721ca99e" providerId="LiveId" clId="{43195163-79D3-B649-BCD6-2CC9077B0ED7}" dt="2022-11-29T04:26:07.747" v="11453"/>
          <ac:spMkLst>
            <pc:docMk/>
            <pc:sldMk cId="1184298701" sldId="2242"/>
            <ac:spMk id="12" creationId="{E257B7DD-F70F-F242-8D0B-DF7A225EDDFB}"/>
          </ac:spMkLst>
        </pc:spChg>
        <pc:spChg chg="del">
          <ac:chgData name="Oliver Alvarado Rodriguez" userId="b43339a2721ca99e" providerId="LiveId" clId="{43195163-79D3-B649-BCD6-2CC9077B0ED7}" dt="2022-11-27T22:26:24.144" v="7520"/>
          <ac:spMkLst>
            <pc:docMk/>
            <pc:sldMk cId="1184298701" sldId="2242"/>
            <ac:spMk id="20" creationId="{61C4984F-66A2-1D48-A6AC-7DF90458077B}"/>
          </ac:spMkLst>
        </pc:spChg>
        <pc:picChg chg="add del mod">
          <ac:chgData name="Oliver Alvarado Rodriguez" userId="b43339a2721ca99e" providerId="LiveId" clId="{43195163-79D3-B649-BCD6-2CC9077B0ED7}" dt="2022-12-02T22:49:53.815" v="24648"/>
          <ac:picMkLst>
            <pc:docMk/>
            <pc:sldMk cId="1184298701" sldId="2242"/>
            <ac:picMk id="4" creationId="{0B419CFF-BDEC-D765-9B1A-0AA62EC74682}"/>
          </ac:picMkLst>
        </pc:picChg>
      </pc:sldChg>
      <pc:sldChg chg="addSp delSp modSp add modTransition modAnim modNotesTx">
        <pc:chgData name="Oliver Alvarado Rodriguez" userId="b43339a2721ca99e" providerId="LiveId" clId="{43195163-79D3-B649-BCD6-2CC9077B0ED7}" dt="2022-12-02T22:49:46.322" v="24638"/>
        <pc:sldMkLst>
          <pc:docMk/>
          <pc:sldMk cId="3117603029" sldId="2260"/>
        </pc:sldMkLst>
        <pc:spChg chg="add mod">
          <ac:chgData name="Oliver Alvarado Rodriguez" userId="b43339a2721ca99e" providerId="LiveId" clId="{43195163-79D3-B649-BCD6-2CC9077B0ED7}" dt="2022-11-29T21:51:06.620" v="16220"/>
          <ac:spMkLst>
            <pc:docMk/>
            <pc:sldMk cId="3117603029" sldId="2260"/>
            <ac:spMk id="3" creationId="{520D9527-3F22-D877-9C8B-9877824027F2}"/>
          </ac:spMkLst>
        </pc:spChg>
        <pc:picChg chg="add del mod">
          <ac:chgData name="Oliver Alvarado Rodriguez" userId="b43339a2721ca99e" providerId="LiveId" clId="{43195163-79D3-B649-BCD6-2CC9077B0ED7}" dt="2022-12-02T21:21:39.388" v="24612"/>
          <ac:picMkLst>
            <pc:docMk/>
            <pc:sldMk cId="3117603029" sldId="2260"/>
            <ac:picMk id="6" creationId="{21308B9E-CB37-8A9B-B787-183F7B0F6C65}"/>
          </ac:picMkLst>
        </pc:picChg>
        <pc:picChg chg="add del mod">
          <ac:chgData name="Oliver Alvarado Rodriguez" userId="b43339a2721ca99e" providerId="LiveId" clId="{43195163-79D3-B649-BCD6-2CC9077B0ED7}" dt="2022-12-02T22:49:46.322" v="24638"/>
          <ac:picMkLst>
            <pc:docMk/>
            <pc:sldMk cId="3117603029" sldId="2260"/>
            <ac:picMk id="8" creationId="{69FF8AA4-8056-F3CE-44D3-1DB8AF979C49}"/>
          </ac:picMkLst>
        </pc:picChg>
      </pc:sldChg>
      <pc:sldChg chg="addSp delSp modSp add mod ord modTransition modAnim modNotesTx">
        <pc:chgData name="Oliver Alvarado Rodriguez" userId="b43339a2721ca99e" providerId="LiveId" clId="{43195163-79D3-B649-BCD6-2CC9077B0ED7}" dt="2022-12-04T15:17:12.312" v="30391" actId="207"/>
        <pc:sldMkLst>
          <pc:docMk/>
          <pc:sldMk cId="585262549" sldId="2261"/>
        </pc:sldMkLst>
        <pc:spChg chg="mod">
          <ac:chgData name="Oliver Alvarado Rodriguez" userId="b43339a2721ca99e" providerId="LiveId" clId="{43195163-79D3-B649-BCD6-2CC9077B0ED7}" dt="2022-12-04T15:15:59.469" v="30354" actId="20577"/>
          <ac:spMkLst>
            <pc:docMk/>
            <pc:sldMk cId="585262549" sldId="2261"/>
            <ac:spMk id="2" creationId="{05ADA35E-2477-3F17-629C-913FB56D6D47}"/>
          </ac:spMkLst>
        </pc:spChg>
        <pc:spChg chg="add del mod">
          <ac:chgData name="Oliver Alvarado Rodriguez" userId="b43339a2721ca99e" providerId="LiveId" clId="{43195163-79D3-B649-BCD6-2CC9077B0ED7}" dt="2022-12-03T23:26:56.828" v="29596" actId="478"/>
          <ac:spMkLst>
            <pc:docMk/>
            <pc:sldMk cId="585262549" sldId="2261"/>
            <ac:spMk id="6" creationId="{288B88CF-F0FD-D2AA-1B7F-02D50CE6986B}"/>
          </ac:spMkLst>
        </pc:spChg>
        <pc:spChg chg="add mod">
          <ac:chgData name="Oliver Alvarado Rodriguez" userId="b43339a2721ca99e" providerId="LiveId" clId="{43195163-79D3-B649-BCD6-2CC9077B0ED7}" dt="2022-12-04T15:17:12.312" v="30391" actId="207"/>
          <ac:spMkLst>
            <pc:docMk/>
            <pc:sldMk cId="585262549" sldId="2261"/>
            <ac:spMk id="7" creationId="{EC4187F1-A286-6E23-9D97-D5970EE9C664}"/>
          </ac:spMkLst>
        </pc:spChg>
        <pc:spChg chg="add del mod">
          <ac:chgData name="Oliver Alvarado Rodriguez" userId="b43339a2721ca99e" providerId="LiveId" clId="{43195163-79D3-B649-BCD6-2CC9077B0ED7}" dt="2022-12-04T15:17:00.693" v="30388" actId="478"/>
          <ac:spMkLst>
            <pc:docMk/>
            <pc:sldMk cId="585262549" sldId="2261"/>
            <ac:spMk id="8" creationId="{35B40D4F-97F5-436A-676B-5A8F3CF95CF0}"/>
          </ac:spMkLst>
        </pc:spChg>
        <pc:spChg chg="add del mod">
          <ac:chgData name="Oliver Alvarado Rodriguez" userId="b43339a2721ca99e" providerId="LiveId" clId="{43195163-79D3-B649-BCD6-2CC9077B0ED7}" dt="2022-12-04T15:16:59.517" v="30387" actId="478"/>
          <ac:spMkLst>
            <pc:docMk/>
            <pc:sldMk cId="585262549" sldId="2261"/>
            <ac:spMk id="9" creationId="{C32C3783-E5AC-C7B5-21CD-5FD4F0DA1032}"/>
          </ac:spMkLst>
        </pc:spChg>
        <pc:spChg chg="mod">
          <ac:chgData name="Oliver Alvarado Rodriguez" userId="b43339a2721ca99e" providerId="LiveId" clId="{43195163-79D3-B649-BCD6-2CC9077B0ED7}" dt="2022-11-30T19:47:14.499" v="20406" actId="1076"/>
          <ac:spMkLst>
            <pc:docMk/>
            <pc:sldMk cId="585262549" sldId="2261"/>
            <ac:spMk id="10" creationId="{2A7F17DF-CA4F-6674-8F56-0AADB22FCEC6}"/>
          </ac:spMkLst>
        </pc:spChg>
        <pc:spChg chg="mod">
          <ac:chgData name="Oliver Alvarado Rodriguez" userId="b43339a2721ca99e" providerId="LiveId" clId="{43195163-79D3-B649-BCD6-2CC9077B0ED7}" dt="2022-11-30T19:47:14.499" v="20406" actId="1076"/>
          <ac:spMkLst>
            <pc:docMk/>
            <pc:sldMk cId="585262549" sldId="2261"/>
            <ac:spMk id="17" creationId="{2E8E8CE0-6C10-276F-269D-AA302CF4C37E}"/>
          </ac:spMkLst>
        </pc:spChg>
        <pc:spChg chg="add mod">
          <ac:chgData name="Oliver Alvarado Rodriguez" userId="b43339a2721ca99e" providerId="LiveId" clId="{43195163-79D3-B649-BCD6-2CC9077B0ED7}" dt="2022-11-30T19:47:15.600" v="20409" actId="14100"/>
          <ac:spMkLst>
            <pc:docMk/>
            <pc:sldMk cId="585262549" sldId="2261"/>
            <ac:spMk id="22" creationId="{86B7AF4C-9B07-FD89-CE25-E768DE80BAAA}"/>
          </ac:spMkLst>
        </pc:spChg>
        <pc:spChg chg="add mod">
          <ac:chgData name="Oliver Alvarado Rodriguez" userId="b43339a2721ca99e" providerId="LiveId" clId="{43195163-79D3-B649-BCD6-2CC9077B0ED7}" dt="2022-12-03T23:26:39.856" v="29592" actId="20577"/>
          <ac:spMkLst>
            <pc:docMk/>
            <pc:sldMk cId="585262549" sldId="2261"/>
            <ac:spMk id="25" creationId="{7C06B61F-9289-88E3-9DAA-E5A5C1EF60F9}"/>
          </ac:spMkLst>
        </pc:spChg>
        <pc:spChg chg="del">
          <ac:chgData name="Oliver Alvarado Rodriguez" userId="b43339a2721ca99e" providerId="LiveId" clId="{43195163-79D3-B649-BCD6-2CC9077B0ED7}" dt="2022-11-30T17:49:46.125" v="19634" actId="21"/>
          <ac:spMkLst>
            <pc:docMk/>
            <pc:sldMk cId="585262549" sldId="2261"/>
            <ac:spMk id="26" creationId="{06663F25-ADF1-FF7F-FCA1-49F005DD431F}"/>
          </ac:spMkLst>
        </pc:spChg>
        <pc:spChg chg="del">
          <ac:chgData name="Oliver Alvarado Rodriguez" userId="b43339a2721ca99e" providerId="LiveId" clId="{43195163-79D3-B649-BCD6-2CC9077B0ED7}" dt="2022-11-30T17:49:46.125" v="19634" actId="21"/>
          <ac:spMkLst>
            <pc:docMk/>
            <pc:sldMk cId="585262549" sldId="2261"/>
            <ac:spMk id="28" creationId="{473E7FE0-B60A-9FE6-0007-DA9C43BF7ADC}"/>
          </ac:spMkLst>
        </pc:spChg>
        <pc:spChg chg="del">
          <ac:chgData name="Oliver Alvarado Rodriguez" userId="b43339a2721ca99e" providerId="LiveId" clId="{43195163-79D3-B649-BCD6-2CC9077B0ED7}" dt="2022-11-30T17:49:46.125" v="19634" actId="21"/>
          <ac:spMkLst>
            <pc:docMk/>
            <pc:sldMk cId="585262549" sldId="2261"/>
            <ac:spMk id="29" creationId="{1203A80F-9301-F3DD-E5AE-82BFC3D63E5A}"/>
          </ac:spMkLst>
        </pc:spChg>
        <pc:spChg chg="del">
          <ac:chgData name="Oliver Alvarado Rodriguez" userId="b43339a2721ca99e" providerId="LiveId" clId="{43195163-79D3-B649-BCD6-2CC9077B0ED7}" dt="2022-11-30T17:49:46.125" v="19634" actId="21"/>
          <ac:spMkLst>
            <pc:docMk/>
            <pc:sldMk cId="585262549" sldId="2261"/>
            <ac:spMk id="30" creationId="{F4CA349B-90BE-EBA7-59BB-8EF5A1763A22}"/>
          </ac:spMkLst>
        </pc:spChg>
        <pc:spChg chg="del">
          <ac:chgData name="Oliver Alvarado Rodriguez" userId="b43339a2721ca99e" providerId="LiveId" clId="{43195163-79D3-B649-BCD6-2CC9077B0ED7}" dt="2022-11-30T17:49:46.125" v="19634" actId="21"/>
          <ac:spMkLst>
            <pc:docMk/>
            <pc:sldMk cId="585262549" sldId="2261"/>
            <ac:spMk id="31" creationId="{8B48B83E-8837-DA27-F903-99D84550366D}"/>
          </ac:spMkLst>
        </pc:spChg>
        <pc:spChg chg="del">
          <ac:chgData name="Oliver Alvarado Rodriguez" userId="b43339a2721ca99e" providerId="LiveId" clId="{43195163-79D3-B649-BCD6-2CC9077B0ED7}" dt="2022-11-30T17:49:46.125" v="19634" actId="21"/>
          <ac:spMkLst>
            <pc:docMk/>
            <pc:sldMk cId="585262549" sldId="2261"/>
            <ac:spMk id="32" creationId="{D0E0D796-EFCB-A8F1-86D7-E1101E733F3C}"/>
          </ac:spMkLst>
        </pc:spChg>
        <pc:spChg chg="add mod">
          <ac:chgData name="Oliver Alvarado Rodriguez" userId="b43339a2721ca99e" providerId="LiveId" clId="{43195163-79D3-B649-BCD6-2CC9077B0ED7}" dt="2022-12-04T15:16:16.412" v="30358" actId="14100"/>
          <ac:spMkLst>
            <pc:docMk/>
            <pc:sldMk cId="585262549" sldId="2261"/>
            <ac:spMk id="36" creationId="{1621FBC2-08A5-64F7-912E-EF598F415760}"/>
          </ac:spMkLst>
        </pc:spChg>
        <pc:spChg chg="del">
          <ac:chgData name="Oliver Alvarado Rodriguez" userId="b43339a2721ca99e" providerId="LiveId" clId="{43195163-79D3-B649-BCD6-2CC9077B0ED7}" dt="2022-11-30T17:49:46.125" v="19634" actId="21"/>
          <ac:spMkLst>
            <pc:docMk/>
            <pc:sldMk cId="585262549" sldId="2261"/>
            <ac:spMk id="43" creationId="{EB97FA1C-1E26-8EE4-103E-8141B29EAE2A}"/>
          </ac:spMkLst>
        </pc:spChg>
        <pc:spChg chg="del">
          <ac:chgData name="Oliver Alvarado Rodriguez" userId="b43339a2721ca99e" providerId="LiveId" clId="{43195163-79D3-B649-BCD6-2CC9077B0ED7}" dt="2022-11-30T17:49:46.125" v="19634" actId="21"/>
          <ac:spMkLst>
            <pc:docMk/>
            <pc:sldMk cId="585262549" sldId="2261"/>
            <ac:spMk id="44" creationId="{D9A41D8A-C26D-7796-B745-B86C5E9FCA6C}"/>
          </ac:spMkLst>
        </pc:spChg>
        <pc:spChg chg="del">
          <ac:chgData name="Oliver Alvarado Rodriguez" userId="b43339a2721ca99e" providerId="LiveId" clId="{43195163-79D3-B649-BCD6-2CC9077B0ED7}" dt="2022-11-30T17:49:46.125" v="19634" actId="21"/>
          <ac:spMkLst>
            <pc:docMk/>
            <pc:sldMk cId="585262549" sldId="2261"/>
            <ac:spMk id="45" creationId="{47C5B453-0252-81B0-32B1-2870E92E5207}"/>
          </ac:spMkLst>
        </pc:spChg>
        <pc:spChg chg="del">
          <ac:chgData name="Oliver Alvarado Rodriguez" userId="b43339a2721ca99e" providerId="LiveId" clId="{43195163-79D3-B649-BCD6-2CC9077B0ED7}" dt="2022-11-30T17:49:46.125" v="19634" actId="21"/>
          <ac:spMkLst>
            <pc:docMk/>
            <pc:sldMk cId="585262549" sldId="2261"/>
            <ac:spMk id="46" creationId="{8FE884A0-350C-FD1C-F306-9C2EA55E3C92}"/>
          </ac:spMkLst>
        </pc:spChg>
        <pc:spChg chg="del">
          <ac:chgData name="Oliver Alvarado Rodriguez" userId="b43339a2721ca99e" providerId="LiveId" clId="{43195163-79D3-B649-BCD6-2CC9077B0ED7}" dt="2022-11-30T17:49:46.125" v="19634" actId="21"/>
          <ac:spMkLst>
            <pc:docMk/>
            <pc:sldMk cId="585262549" sldId="2261"/>
            <ac:spMk id="47" creationId="{28474CAA-7A7C-0D94-56BF-A05139FA9E7A}"/>
          </ac:spMkLst>
        </pc:spChg>
        <pc:spChg chg="del">
          <ac:chgData name="Oliver Alvarado Rodriguez" userId="b43339a2721ca99e" providerId="LiveId" clId="{43195163-79D3-B649-BCD6-2CC9077B0ED7}" dt="2022-11-30T17:49:46.125" v="19634" actId="21"/>
          <ac:spMkLst>
            <pc:docMk/>
            <pc:sldMk cId="585262549" sldId="2261"/>
            <ac:spMk id="55" creationId="{CA323238-9368-D4F3-AD68-E6FA0BF28AB2}"/>
          </ac:spMkLst>
        </pc:spChg>
        <pc:graphicFrameChg chg="del">
          <ac:chgData name="Oliver Alvarado Rodriguez" userId="b43339a2721ca99e" providerId="LiveId" clId="{43195163-79D3-B649-BCD6-2CC9077B0ED7}" dt="2022-11-30T17:49:46.125" v="19634" actId="21"/>
          <ac:graphicFrameMkLst>
            <pc:docMk/>
            <pc:sldMk cId="585262549" sldId="2261"/>
            <ac:graphicFrameMk id="53" creationId="{2A906C2E-FD9D-DD05-346D-DB42D3F7A1D8}"/>
          </ac:graphicFrameMkLst>
        </pc:graphicFrameChg>
        <pc:picChg chg="add del mod">
          <ac:chgData name="Oliver Alvarado Rodriguez" userId="b43339a2721ca99e" providerId="LiveId" clId="{43195163-79D3-B649-BCD6-2CC9077B0ED7}" dt="2022-12-02T22:49:52.251" v="24646"/>
          <ac:picMkLst>
            <pc:docMk/>
            <pc:sldMk cId="585262549" sldId="2261"/>
            <ac:picMk id="6" creationId="{CFAD2606-9857-BF56-BB89-65180FFF1E49}"/>
          </ac:picMkLst>
        </pc:picChg>
        <pc:picChg chg="del mod">
          <ac:chgData name="Oliver Alvarado Rodriguez" userId="b43339a2721ca99e" providerId="LiveId" clId="{43195163-79D3-B649-BCD6-2CC9077B0ED7}" dt="2022-11-30T19:33:35.706" v="20105" actId="478"/>
          <ac:picMkLst>
            <pc:docMk/>
            <pc:sldMk cId="585262549" sldId="2261"/>
            <ac:picMk id="12" creationId="{365B9E6C-2A67-F8A5-144B-4A22FF33761F}"/>
          </ac:picMkLst>
        </pc:picChg>
        <pc:picChg chg="add mod">
          <ac:chgData name="Oliver Alvarado Rodriguez" userId="b43339a2721ca99e" providerId="LiveId" clId="{43195163-79D3-B649-BCD6-2CC9077B0ED7}" dt="2022-11-30T19:47:14.499" v="20406" actId="1076"/>
          <ac:picMkLst>
            <pc:docMk/>
            <pc:sldMk cId="585262549" sldId="2261"/>
            <ac:picMk id="15" creationId="{178739D7-32EF-398F-6E66-2037AD63E0C9}"/>
          </ac:picMkLst>
        </pc:picChg>
        <pc:picChg chg="add mod">
          <ac:chgData name="Oliver Alvarado Rodriguez" userId="b43339a2721ca99e" providerId="LiveId" clId="{43195163-79D3-B649-BCD6-2CC9077B0ED7}" dt="2022-11-30T19:47:14.499" v="20406" actId="1076"/>
          <ac:picMkLst>
            <pc:docMk/>
            <pc:sldMk cId="585262549" sldId="2261"/>
            <ac:picMk id="23" creationId="{499D43E3-691A-47D6-AFAA-DB9014655238}"/>
          </ac:picMkLst>
        </pc:picChg>
        <pc:picChg chg="mod">
          <ac:chgData name="Oliver Alvarado Rodriguez" userId="b43339a2721ca99e" providerId="LiveId" clId="{43195163-79D3-B649-BCD6-2CC9077B0ED7}" dt="2022-11-30T19:47:14.499" v="20406" actId="1076"/>
          <ac:picMkLst>
            <pc:docMk/>
            <pc:sldMk cId="585262549" sldId="2261"/>
            <ac:picMk id="24" creationId="{3F617645-7270-0851-F691-4CB458EAA878}"/>
          </ac:picMkLst>
        </pc:picChg>
        <pc:picChg chg="add del mod">
          <ac:chgData name="Oliver Alvarado Rodriguez" userId="b43339a2721ca99e" providerId="LiveId" clId="{43195163-79D3-B649-BCD6-2CC9077B0ED7}" dt="2022-11-30T19:47:17.574" v="20413"/>
          <ac:picMkLst>
            <pc:docMk/>
            <pc:sldMk cId="585262549" sldId="2261"/>
            <ac:picMk id="27" creationId="{82858E69-D6B3-D8D9-E3CF-E2EF54C0621E}"/>
          </ac:picMkLst>
        </pc:picChg>
        <pc:picChg chg="add mod">
          <ac:chgData name="Oliver Alvarado Rodriguez" userId="b43339a2721ca99e" providerId="LiveId" clId="{43195163-79D3-B649-BCD6-2CC9077B0ED7}" dt="2022-11-30T23:01:22.529" v="21117" actId="1076"/>
          <ac:picMkLst>
            <pc:docMk/>
            <pc:sldMk cId="585262549" sldId="2261"/>
            <ac:picMk id="35" creationId="{202D265A-55A8-7129-EB77-11B390487197}"/>
          </ac:picMkLst>
        </pc:picChg>
        <pc:cxnChg chg="mod">
          <ac:chgData name="Oliver Alvarado Rodriguez" userId="b43339a2721ca99e" providerId="LiveId" clId="{43195163-79D3-B649-BCD6-2CC9077B0ED7}" dt="2022-11-30T19:47:14.499" v="20406" actId="1076"/>
          <ac:cxnSpMkLst>
            <pc:docMk/>
            <pc:sldMk cId="585262549" sldId="2261"/>
            <ac:cxnSpMk id="21" creationId="{11414EE7-F092-F0BE-7089-2B1C3372E02E}"/>
          </ac:cxnSpMkLst>
        </pc:cxnChg>
        <pc:cxnChg chg="del mod">
          <ac:chgData name="Oliver Alvarado Rodriguez" userId="b43339a2721ca99e" providerId="LiveId" clId="{43195163-79D3-B649-BCD6-2CC9077B0ED7}" dt="2022-11-30T17:49:46.125" v="19634" actId="21"/>
          <ac:cxnSpMkLst>
            <pc:docMk/>
            <pc:sldMk cId="585262549" sldId="2261"/>
            <ac:cxnSpMk id="34" creationId="{6558369E-806D-1B9A-5E13-3A794D42D672}"/>
          </ac:cxnSpMkLst>
        </pc:cxnChg>
        <pc:cxnChg chg="del mod">
          <ac:chgData name="Oliver Alvarado Rodriguez" userId="b43339a2721ca99e" providerId="LiveId" clId="{43195163-79D3-B649-BCD6-2CC9077B0ED7}" dt="2022-11-30T17:49:46.125" v="19634" actId="21"/>
          <ac:cxnSpMkLst>
            <pc:docMk/>
            <pc:sldMk cId="585262549" sldId="2261"/>
            <ac:cxnSpMk id="38" creationId="{0AAB9105-6E6B-22C4-73D3-FA0490ACCC64}"/>
          </ac:cxnSpMkLst>
        </pc:cxnChg>
        <pc:cxnChg chg="del mod">
          <ac:chgData name="Oliver Alvarado Rodriguez" userId="b43339a2721ca99e" providerId="LiveId" clId="{43195163-79D3-B649-BCD6-2CC9077B0ED7}" dt="2022-11-30T17:49:46.125" v="19634" actId="21"/>
          <ac:cxnSpMkLst>
            <pc:docMk/>
            <pc:sldMk cId="585262549" sldId="2261"/>
            <ac:cxnSpMk id="40" creationId="{C415967F-82DE-1938-023A-FBA2DDE7D0BC}"/>
          </ac:cxnSpMkLst>
        </pc:cxnChg>
        <pc:cxnChg chg="del mod">
          <ac:chgData name="Oliver Alvarado Rodriguez" userId="b43339a2721ca99e" providerId="LiveId" clId="{43195163-79D3-B649-BCD6-2CC9077B0ED7}" dt="2022-11-30T17:49:46.125" v="19634" actId="21"/>
          <ac:cxnSpMkLst>
            <pc:docMk/>
            <pc:sldMk cId="585262549" sldId="2261"/>
            <ac:cxnSpMk id="42" creationId="{C16F0DCB-944D-BBA8-01BE-5F39EBE44BFC}"/>
          </ac:cxnSpMkLst>
        </pc:cxnChg>
        <pc:cxnChg chg="del mod">
          <ac:chgData name="Oliver Alvarado Rodriguez" userId="b43339a2721ca99e" providerId="LiveId" clId="{43195163-79D3-B649-BCD6-2CC9077B0ED7}" dt="2022-11-30T17:49:46.125" v="19634" actId="21"/>
          <ac:cxnSpMkLst>
            <pc:docMk/>
            <pc:sldMk cId="585262549" sldId="2261"/>
            <ac:cxnSpMk id="48" creationId="{E12423DA-7194-CE3D-352E-62C1AFD47233}"/>
          </ac:cxnSpMkLst>
        </pc:cxnChg>
        <pc:cxnChg chg="del mod">
          <ac:chgData name="Oliver Alvarado Rodriguez" userId="b43339a2721ca99e" providerId="LiveId" clId="{43195163-79D3-B649-BCD6-2CC9077B0ED7}" dt="2022-11-30T17:49:46.125" v="19634" actId="21"/>
          <ac:cxnSpMkLst>
            <pc:docMk/>
            <pc:sldMk cId="585262549" sldId="2261"/>
            <ac:cxnSpMk id="49" creationId="{B92FADD7-5747-3220-C0D0-B39375635600}"/>
          </ac:cxnSpMkLst>
        </pc:cxnChg>
        <pc:cxnChg chg="del mod">
          <ac:chgData name="Oliver Alvarado Rodriguez" userId="b43339a2721ca99e" providerId="LiveId" clId="{43195163-79D3-B649-BCD6-2CC9077B0ED7}" dt="2022-11-30T17:49:46.125" v="19634" actId="21"/>
          <ac:cxnSpMkLst>
            <pc:docMk/>
            <pc:sldMk cId="585262549" sldId="2261"/>
            <ac:cxnSpMk id="50" creationId="{12673CBD-8BF1-3411-5DA2-3E6E82D62E1F}"/>
          </ac:cxnSpMkLst>
        </pc:cxnChg>
        <pc:cxnChg chg="del mod">
          <ac:chgData name="Oliver Alvarado Rodriguez" userId="b43339a2721ca99e" providerId="LiveId" clId="{43195163-79D3-B649-BCD6-2CC9077B0ED7}" dt="2022-11-30T17:49:46.125" v="19634" actId="21"/>
          <ac:cxnSpMkLst>
            <pc:docMk/>
            <pc:sldMk cId="585262549" sldId="2261"/>
            <ac:cxnSpMk id="51" creationId="{2C2FE270-E3C4-2C33-F1F8-DFC7EDF3C0BC}"/>
          </ac:cxnSpMkLst>
        </pc:cxnChg>
      </pc:sldChg>
      <pc:sldChg chg="modSp add del mod">
        <pc:chgData name="Oliver Alvarado Rodriguez" userId="b43339a2721ca99e" providerId="LiveId" clId="{43195163-79D3-B649-BCD6-2CC9077B0ED7}" dt="2022-11-30T17:45:21.581" v="19629" actId="2696"/>
        <pc:sldMkLst>
          <pc:docMk/>
          <pc:sldMk cId="735366600" sldId="2261"/>
        </pc:sldMkLst>
        <pc:spChg chg="mod">
          <ac:chgData name="Oliver Alvarado Rodriguez" userId="b43339a2721ca99e" providerId="LiveId" clId="{43195163-79D3-B649-BCD6-2CC9077B0ED7}" dt="2022-11-30T17:05:23.006" v="19585" actId="20577"/>
          <ac:spMkLst>
            <pc:docMk/>
            <pc:sldMk cId="735366600" sldId="2261"/>
            <ac:spMk id="2" creationId="{05ADA35E-2477-3F17-629C-913FB56D6D47}"/>
          </ac:spMkLst>
        </pc:spChg>
      </pc:sldChg>
      <pc:sldChg chg="addSp modSp add del mod">
        <pc:chgData name="Oliver Alvarado Rodriguez" userId="b43339a2721ca99e" providerId="LiveId" clId="{43195163-79D3-B649-BCD6-2CC9077B0ED7}" dt="2022-11-30T01:27:01.664" v="18379" actId="2696"/>
        <pc:sldMkLst>
          <pc:docMk/>
          <pc:sldMk cId="3638078750" sldId="2261"/>
        </pc:sldMkLst>
        <pc:spChg chg="mod">
          <ac:chgData name="Oliver Alvarado Rodriguez" userId="b43339a2721ca99e" providerId="LiveId" clId="{43195163-79D3-B649-BCD6-2CC9077B0ED7}" dt="2022-11-30T01:21:53.253" v="18062" actId="20577"/>
          <ac:spMkLst>
            <pc:docMk/>
            <pc:sldMk cId="3638078750" sldId="2261"/>
            <ac:spMk id="2" creationId="{05ADA35E-2477-3F17-629C-913FB56D6D47}"/>
          </ac:spMkLst>
        </pc:spChg>
        <pc:spChg chg="add mod">
          <ac:chgData name="Oliver Alvarado Rodriguez" userId="b43339a2721ca99e" providerId="LiveId" clId="{43195163-79D3-B649-BCD6-2CC9077B0ED7}" dt="2022-11-29T21:51:06.620" v="16220"/>
          <ac:spMkLst>
            <pc:docMk/>
            <pc:sldMk cId="3638078750" sldId="2261"/>
            <ac:spMk id="3" creationId="{1868CC5C-6CF9-C3AD-FE32-06859FD5097A}"/>
          </ac:spMkLst>
        </pc:spChg>
        <pc:spChg chg="mod">
          <ac:chgData name="Oliver Alvarado Rodriguez" userId="b43339a2721ca99e" providerId="LiveId" clId="{43195163-79D3-B649-BCD6-2CC9077B0ED7}" dt="2022-11-29T04:26:07.747" v="11453"/>
          <ac:spMkLst>
            <pc:docMk/>
            <pc:sldMk cId="3638078750" sldId="2261"/>
            <ac:spMk id="4" creationId="{2C05AA1D-BF9A-1DE3-312A-832347987EF3}"/>
          </ac:spMkLst>
        </pc:spChg>
        <pc:spChg chg="mod">
          <ac:chgData name="Oliver Alvarado Rodriguez" userId="b43339a2721ca99e" providerId="LiveId" clId="{43195163-79D3-B649-BCD6-2CC9077B0ED7}" dt="2022-11-29T04:26:07.747" v="11453"/>
          <ac:spMkLst>
            <pc:docMk/>
            <pc:sldMk cId="3638078750" sldId="2261"/>
            <ac:spMk id="5" creationId="{BDF7BF3B-BE4A-AE34-70CC-B0FA21926D0E}"/>
          </ac:spMkLst>
        </pc:spChg>
      </pc:sldChg>
      <pc:sldChg chg="addSp delSp modSp add mod modTransition modAnim modNotesTx">
        <pc:chgData name="Oliver Alvarado Rodriguez" userId="b43339a2721ca99e" providerId="LiveId" clId="{43195163-79D3-B649-BCD6-2CC9077B0ED7}" dt="2022-12-02T22:49:47.071" v="24639"/>
        <pc:sldMkLst>
          <pc:docMk/>
          <pc:sldMk cId="2175346625" sldId="2265"/>
        </pc:sldMkLst>
        <pc:spChg chg="mod">
          <ac:chgData name="Oliver Alvarado Rodriguez" userId="b43339a2721ca99e" providerId="LiveId" clId="{43195163-79D3-B649-BCD6-2CC9077B0ED7}" dt="2022-11-29T04:26:07.747" v="11453"/>
          <ac:spMkLst>
            <pc:docMk/>
            <pc:sldMk cId="2175346625" sldId="2265"/>
            <ac:spMk id="2" creationId="{BC73EF8C-1F5D-A526-FA97-4A9463578377}"/>
          </ac:spMkLst>
        </pc:spChg>
        <pc:spChg chg="mod">
          <ac:chgData name="Oliver Alvarado Rodriguez" userId="b43339a2721ca99e" providerId="LiveId" clId="{43195163-79D3-B649-BCD6-2CC9077B0ED7}" dt="2022-11-29T22:33:55.143" v="16543" actId="27636"/>
          <ac:spMkLst>
            <pc:docMk/>
            <pc:sldMk cId="2175346625" sldId="2265"/>
            <ac:spMk id="3" creationId="{532D2B97-D81D-C923-A03E-EDACEA352EBC}"/>
          </ac:spMkLst>
        </pc:spChg>
        <pc:spChg chg="mod">
          <ac:chgData name="Oliver Alvarado Rodriguez" userId="b43339a2721ca99e" providerId="LiveId" clId="{43195163-79D3-B649-BCD6-2CC9077B0ED7}" dt="2022-11-29T04:26:07.747" v="11453"/>
          <ac:spMkLst>
            <pc:docMk/>
            <pc:sldMk cId="2175346625" sldId="2265"/>
            <ac:spMk id="4" creationId="{FE1AA6A9-B01C-26FE-2648-54AFC0275EA7}"/>
          </ac:spMkLst>
        </pc:spChg>
        <pc:spChg chg="mod">
          <ac:chgData name="Oliver Alvarado Rodriguez" userId="b43339a2721ca99e" providerId="LiveId" clId="{43195163-79D3-B649-BCD6-2CC9077B0ED7}" dt="2022-11-29T04:26:07.747" v="11453"/>
          <ac:spMkLst>
            <pc:docMk/>
            <pc:sldMk cId="2175346625" sldId="2265"/>
            <ac:spMk id="5" creationId="{5E0594FA-D335-6354-7C67-B734857B484A}"/>
          </ac:spMkLst>
        </pc:spChg>
        <pc:spChg chg="add mod">
          <ac:chgData name="Oliver Alvarado Rodriguez" userId="b43339a2721ca99e" providerId="LiveId" clId="{43195163-79D3-B649-BCD6-2CC9077B0ED7}" dt="2022-11-29T21:51:06.620" v="16220"/>
          <ac:spMkLst>
            <pc:docMk/>
            <pc:sldMk cId="2175346625" sldId="2265"/>
            <ac:spMk id="6" creationId="{A8F65AFA-766E-02CA-4452-C1CD641DD23E}"/>
          </ac:spMkLst>
        </pc:spChg>
        <pc:picChg chg="add del mod">
          <ac:chgData name="Oliver Alvarado Rodriguez" userId="b43339a2721ca99e" providerId="LiveId" clId="{43195163-79D3-B649-BCD6-2CC9077B0ED7}" dt="2022-12-02T22:49:47.071" v="24639"/>
          <ac:picMkLst>
            <pc:docMk/>
            <pc:sldMk cId="2175346625" sldId="2265"/>
            <ac:picMk id="7" creationId="{7213B509-13D0-0D98-71F9-79E4CE3024B5}"/>
          </ac:picMkLst>
        </pc:picChg>
      </pc:sldChg>
      <pc:sldChg chg="addSp delSp modSp add mod modTransition modAnim modNotesTx">
        <pc:chgData name="Oliver Alvarado Rodriguez" userId="b43339a2721ca99e" providerId="LiveId" clId="{43195163-79D3-B649-BCD6-2CC9077B0ED7}" dt="2022-12-04T15:17:35.142" v="30408" actId="20577"/>
        <pc:sldMkLst>
          <pc:docMk/>
          <pc:sldMk cId="1655043105" sldId="2266"/>
        </pc:sldMkLst>
        <pc:spChg chg="mod">
          <ac:chgData name="Oliver Alvarado Rodriguez" userId="b43339a2721ca99e" providerId="LiveId" clId="{43195163-79D3-B649-BCD6-2CC9077B0ED7}" dt="2022-12-04T15:17:35.142" v="30408" actId="20577"/>
          <ac:spMkLst>
            <pc:docMk/>
            <pc:sldMk cId="1655043105" sldId="2266"/>
            <ac:spMk id="2" creationId="{05ADA35E-2477-3F17-629C-913FB56D6D47}"/>
          </ac:spMkLst>
        </pc:spChg>
        <pc:spChg chg="add mod">
          <ac:chgData name="Oliver Alvarado Rodriguez" userId="b43339a2721ca99e" providerId="LiveId" clId="{43195163-79D3-B649-BCD6-2CC9077B0ED7}" dt="2022-11-29T21:51:06.620" v="16220"/>
          <ac:spMkLst>
            <pc:docMk/>
            <pc:sldMk cId="1655043105" sldId="2266"/>
            <ac:spMk id="3" creationId="{30B28858-721D-A966-2662-F85AF498B614}"/>
          </ac:spMkLst>
        </pc:spChg>
        <pc:spChg chg="mod">
          <ac:chgData name="Oliver Alvarado Rodriguez" userId="b43339a2721ca99e" providerId="LiveId" clId="{43195163-79D3-B649-BCD6-2CC9077B0ED7}" dt="2022-11-29T04:26:07.747" v="11453"/>
          <ac:spMkLst>
            <pc:docMk/>
            <pc:sldMk cId="1655043105" sldId="2266"/>
            <ac:spMk id="4" creationId="{2C05AA1D-BF9A-1DE3-312A-832347987EF3}"/>
          </ac:spMkLst>
        </pc:spChg>
        <pc:spChg chg="mod">
          <ac:chgData name="Oliver Alvarado Rodriguez" userId="b43339a2721ca99e" providerId="LiveId" clId="{43195163-79D3-B649-BCD6-2CC9077B0ED7}" dt="2022-11-29T04:26:07.747" v="11453"/>
          <ac:spMkLst>
            <pc:docMk/>
            <pc:sldMk cId="1655043105" sldId="2266"/>
            <ac:spMk id="5" creationId="{BDF7BF3B-BE4A-AE34-70CC-B0FA21926D0E}"/>
          </ac:spMkLst>
        </pc:spChg>
        <pc:spChg chg="mod">
          <ac:chgData name="Oliver Alvarado Rodriguez" userId="b43339a2721ca99e" providerId="LiveId" clId="{43195163-79D3-B649-BCD6-2CC9077B0ED7}" dt="2022-12-03T02:31:57.204" v="25259" actId="20577"/>
          <ac:spMkLst>
            <pc:docMk/>
            <pc:sldMk cId="1655043105" sldId="2266"/>
            <ac:spMk id="11" creationId="{E32803B0-7BCA-BA91-B2D1-F79786B0CD1E}"/>
          </ac:spMkLst>
        </pc:spChg>
        <pc:picChg chg="add del mod">
          <ac:chgData name="Oliver Alvarado Rodriguez" userId="b43339a2721ca99e" providerId="LiveId" clId="{43195163-79D3-B649-BCD6-2CC9077B0ED7}" dt="2022-12-02T22:49:54.562" v="24649"/>
          <ac:picMkLst>
            <pc:docMk/>
            <pc:sldMk cId="1655043105" sldId="2266"/>
            <ac:picMk id="6" creationId="{11577D3A-89C1-1C3F-6BCA-AD79B83F51B0}"/>
          </ac:picMkLst>
        </pc:picChg>
      </pc:sldChg>
      <pc:sldChg chg="addSp delSp modSp add mod ord modTransition modAnim modNotesTx">
        <pc:chgData name="Oliver Alvarado Rodriguez" userId="b43339a2721ca99e" providerId="LiveId" clId="{43195163-79D3-B649-BCD6-2CC9077B0ED7}" dt="2022-12-04T15:12:52.263" v="30175" actId="14100"/>
        <pc:sldMkLst>
          <pc:docMk/>
          <pc:sldMk cId="1574082720" sldId="2267"/>
        </pc:sldMkLst>
        <pc:spChg chg="mod">
          <ac:chgData name="Oliver Alvarado Rodriguez" userId="b43339a2721ca99e" providerId="LiveId" clId="{43195163-79D3-B649-BCD6-2CC9077B0ED7}" dt="2022-12-04T15:12:52.263" v="30175" actId="14100"/>
          <ac:spMkLst>
            <pc:docMk/>
            <pc:sldMk cId="1574082720" sldId="2267"/>
            <ac:spMk id="2" creationId="{05ADA35E-2477-3F17-629C-913FB56D6D47}"/>
          </ac:spMkLst>
        </pc:spChg>
        <pc:spChg chg="add mod">
          <ac:chgData name="Oliver Alvarado Rodriguez" userId="b43339a2721ca99e" providerId="LiveId" clId="{43195163-79D3-B649-BCD6-2CC9077B0ED7}" dt="2022-11-29T21:51:06.620" v="16220"/>
          <ac:spMkLst>
            <pc:docMk/>
            <pc:sldMk cId="1574082720" sldId="2267"/>
            <ac:spMk id="3" creationId="{16D3944F-2403-246F-B17C-B39E73336267}"/>
          </ac:spMkLst>
        </pc:spChg>
        <pc:spChg chg="mod">
          <ac:chgData name="Oliver Alvarado Rodriguez" userId="b43339a2721ca99e" providerId="LiveId" clId="{43195163-79D3-B649-BCD6-2CC9077B0ED7}" dt="2022-11-29T04:26:07.747" v="11453"/>
          <ac:spMkLst>
            <pc:docMk/>
            <pc:sldMk cId="1574082720" sldId="2267"/>
            <ac:spMk id="4" creationId="{2C05AA1D-BF9A-1DE3-312A-832347987EF3}"/>
          </ac:spMkLst>
        </pc:spChg>
        <pc:spChg chg="mod">
          <ac:chgData name="Oliver Alvarado Rodriguez" userId="b43339a2721ca99e" providerId="LiveId" clId="{43195163-79D3-B649-BCD6-2CC9077B0ED7}" dt="2022-11-29T04:26:07.747" v="11453"/>
          <ac:spMkLst>
            <pc:docMk/>
            <pc:sldMk cId="1574082720" sldId="2267"/>
            <ac:spMk id="5" creationId="{BDF7BF3B-BE4A-AE34-70CC-B0FA21926D0E}"/>
          </ac:spMkLst>
        </pc:spChg>
        <pc:spChg chg="mod">
          <ac:chgData name="Oliver Alvarado Rodriguez" userId="b43339a2721ca99e" providerId="LiveId" clId="{43195163-79D3-B649-BCD6-2CC9077B0ED7}" dt="2022-11-30T19:29:48.377" v="20076" actId="14100"/>
          <ac:spMkLst>
            <pc:docMk/>
            <pc:sldMk cId="1574082720" sldId="2267"/>
            <ac:spMk id="8" creationId="{6C63BFB5-966D-9B93-FE93-D0E7C9D47569}"/>
          </ac:spMkLst>
        </pc:spChg>
        <pc:spChg chg="mod">
          <ac:chgData name="Oliver Alvarado Rodriguez" userId="b43339a2721ca99e" providerId="LiveId" clId="{43195163-79D3-B649-BCD6-2CC9077B0ED7}" dt="2022-11-30T19:29:52.827" v="20077" actId="1076"/>
          <ac:spMkLst>
            <pc:docMk/>
            <pc:sldMk cId="1574082720" sldId="2267"/>
            <ac:spMk id="11" creationId="{D646DFA9-BC5A-EB3F-65F5-BE5D79055A88}"/>
          </ac:spMkLst>
        </pc:spChg>
        <pc:spChg chg="mod">
          <ac:chgData name="Oliver Alvarado Rodriguez" userId="b43339a2721ca99e" providerId="LiveId" clId="{43195163-79D3-B649-BCD6-2CC9077B0ED7}" dt="2022-11-30T19:30:18.234" v="20081" actId="1076"/>
          <ac:spMkLst>
            <pc:docMk/>
            <pc:sldMk cId="1574082720" sldId="2267"/>
            <ac:spMk id="13" creationId="{749820B5-572C-D964-F858-277B2C4DD03F}"/>
          </ac:spMkLst>
        </pc:spChg>
        <pc:spChg chg="mod">
          <ac:chgData name="Oliver Alvarado Rodriguez" userId="b43339a2721ca99e" providerId="LiveId" clId="{43195163-79D3-B649-BCD6-2CC9077B0ED7}" dt="2022-11-30T19:30:22.890" v="20082" actId="1076"/>
          <ac:spMkLst>
            <pc:docMk/>
            <pc:sldMk cId="1574082720" sldId="2267"/>
            <ac:spMk id="14" creationId="{A3BED016-2DF6-8629-0BFE-7F0A6AFBDC38}"/>
          </ac:spMkLst>
        </pc:spChg>
        <pc:spChg chg="mod">
          <ac:chgData name="Oliver Alvarado Rodriguez" userId="b43339a2721ca99e" providerId="LiveId" clId="{43195163-79D3-B649-BCD6-2CC9077B0ED7}" dt="2022-11-30T19:30:34.739" v="20085" actId="14100"/>
          <ac:spMkLst>
            <pc:docMk/>
            <pc:sldMk cId="1574082720" sldId="2267"/>
            <ac:spMk id="17" creationId="{7096F582-2E9B-3262-A040-61D8AD144AD6}"/>
          </ac:spMkLst>
        </pc:spChg>
        <pc:spChg chg="mod">
          <ac:chgData name="Oliver Alvarado Rodriguez" userId="b43339a2721ca99e" providerId="LiveId" clId="{43195163-79D3-B649-BCD6-2CC9077B0ED7}" dt="2022-11-30T19:30:39.339" v="20086" actId="1076"/>
          <ac:spMkLst>
            <pc:docMk/>
            <pc:sldMk cId="1574082720" sldId="2267"/>
            <ac:spMk id="19" creationId="{ADFBD0F8-6FE2-085E-74A0-9DD3CCA41F1E}"/>
          </ac:spMkLst>
        </pc:spChg>
        <pc:spChg chg="mod">
          <ac:chgData name="Oliver Alvarado Rodriguez" userId="b43339a2721ca99e" providerId="LiveId" clId="{43195163-79D3-B649-BCD6-2CC9077B0ED7}" dt="2022-11-30T19:30:54.323" v="20089" actId="14100"/>
          <ac:spMkLst>
            <pc:docMk/>
            <pc:sldMk cId="1574082720" sldId="2267"/>
            <ac:spMk id="23" creationId="{2B2D9D0B-FEA7-1EA6-A039-DEA54E3B3293}"/>
          </ac:spMkLst>
        </pc:spChg>
        <pc:spChg chg="mod">
          <ac:chgData name="Oliver Alvarado Rodriguez" userId="b43339a2721ca99e" providerId="LiveId" clId="{43195163-79D3-B649-BCD6-2CC9077B0ED7}" dt="2022-11-30T19:31:02.204" v="20091" actId="1076"/>
          <ac:spMkLst>
            <pc:docMk/>
            <pc:sldMk cId="1574082720" sldId="2267"/>
            <ac:spMk id="24" creationId="{E9737310-A707-4649-9889-5748146415A3}"/>
          </ac:spMkLst>
        </pc:spChg>
        <pc:picChg chg="add del mod">
          <ac:chgData name="Oliver Alvarado Rodriguez" userId="b43339a2721ca99e" providerId="LiveId" clId="{43195163-79D3-B649-BCD6-2CC9077B0ED7}" dt="2022-12-02T22:49:49.308" v="24642"/>
          <ac:picMkLst>
            <pc:docMk/>
            <pc:sldMk cId="1574082720" sldId="2267"/>
            <ac:picMk id="6" creationId="{FF0327A3-1484-7437-1E7D-63028C09D7AE}"/>
          </ac:picMkLst>
        </pc:picChg>
        <pc:picChg chg="mod">
          <ac:chgData name="Oliver Alvarado Rodriguez" userId="b43339a2721ca99e" providerId="LiveId" clId="{43195163-79D3-B649-BCD6-2CC9077B0ED7}" dt="2022-11-30T19:29:38.545" v="20073" actId="1076"/>
          <ac:picMkLst>
            <pc:docMk/>
            <pc:sldMk cId="1574082720" sldId="2267"/>
            <ac:picMk id="7" creationId="{5CCF1F26-4A91-2E26-106B-FF5B123C9980}"/>
          </ac:picMkLst>
        </pc:picChg>
        <pc:cxnChg chg="mod">
          <ac:chgData name="Oliver Alvarado Rodriguez" userId="b43339a2721ca99e" providerId="LiveId" clId="{43195163-79D3-B649-BCD6-2CC9077B0ED7}" dt="2022-11-30T19:29:52.827" v="20077" actId="1076"/>
          <ac:cxnSpMkLst>
            <pc:docMk/>
            <pc:sldMk cId="1574082720" sldId="2267"/>
            <ac:cxnSpMk id="10" creationId="{F0D75135-15E8-6E78-5DAD-3D338F1DE405}"/>
          </ac:cxnSpMkLst>
        </pc:cxnChg>
        <pc:cxnChg chg="mod">
          <ac:chgData name="Oliver Alvarado Rodriguez" userId="b43339a2721ca99e" providerId="LiveId" clId="{43195163-79D3-B649-BCD6-2CC9077B0ED7}" dt="2022-11-30T19:30:22.890" v="20082" actId="1076"/>
          <ac:cxnSpMkLst>
            <pc:docMk/>
            <pc:sldMk cId="1574082720" sldId="2267"/>
            <ac:cxnSpMk id="16" creationId="{6C48A10C-8E6C-0A2C-0340-70469F14D743}"/>
          </ac:cxnSpMkLst>
        </pc:cxnChg>
        <pc:cxnChg chg="mod">
          <ac:chgData name="Oliver Alvarado Rodriguez" userId="b43339a2721ca99e" providerId="LiveId" clId="{43195163-79D3-B649-BCD6-2CC9077B0ED7}" dt="2022-11-30T19:30:39.339" v="20086" actId="1076"/>
          <ac:cxnSpMkLst>
            <pc:docMk/>
            <pc:sldMk cId="1574082720" sldId="2267"/>
            <ac:cxnSpMk id="21" creationId="{24CFA519-AE5C-DF4D-1A21-58EC64F60C4D}"/>
          </ac:cxnSpMkLst>
        </pc:cxnChg>
        <pc:cxnChg chg="mod">
          <ac:chgData name="Oliver Alvarado Rodriguez" userId="b43339a2721ca99e" providerId="LiveId" clId="{43195163-79D3-B649-BCD6-2CC9077B0ED7}" dt="2022-11-30T19:31:02.204" v="20091" actId="1076"/>
          <ac:cxnSpMkLst>
            <pc:docMk/>
            <pc:sldMk cId="1574082720" sldId="2267"/>
            <ac:cxnSpMk id="26" creationId="{65C6FE90-0356-15A9-FD67-D7F1C9E01BFB}"/>
          </ac:cxnSpMkLst>
        </pc:cxnChg>
      </pc:sldChg>
      <pc:sldChg chg="add del">
        <pc:chgData name="Oliver Alvarado Rodriguez" userId="b43339a2721ca99e" providerId="LiveId" clId="{43195163-79D3-B649-BCD6-2CC9077B0ED7}" dt="2022-11-30T01:27:09.971" v="18381" actId="2696"/>
        <pc:sldMkLst>
          <pc:docMk/>
          <pc:sldMk cId="2247218638" sldId="2269"/>
        </pc:sldMkLst>
      </pc:sldChg>
      <pc:sldChg chg="addSp delSp modSp add del">
        <pc:chgData name="Oliver Alvarado Rodriguez" userId="b43339a2721ca99e" providerId="LiveId" clId="{43195163-79D3-B649-BCD6-2CC9077B0ED7}" dt="2022-11-29T22:37:06.788" v="16547" actId="2696"/>
        <pc:sldMkLst>
          <pc:docMk/>
          <pc:sldMk cId="3451729255" sldId="2269"/>
        </pc:sldMkLst>
        <pc:spChg chg="mod">
          <ac:chgData name="Oliver Alvarado Rodriguez" userId="b43339a2721ca99e" providerId="LiveId" clId="{43195163-79D3-B649-BCD6-2CC9077B0ED7}" dt="2022-11-29T04:26:07.747" v="11453"/>
          <ac:spMkLst>
            <pc:docMk/>
            <pc:sldMk cId="3451729255" sldId="2269"/>
            <ac:spMk id="2" creationId="{BA8B983B-827F-CE24-9300-E619C4810F0C}"/>
          </ac:spMkLst>
        </pc:spChg>
        <pc:spChg chg="add mod">
          <ac:chgData name="Oliver Alvarado Rodriguez" userId="b43339a2721ca99e" providerId="LiveId" clId="{43195163-79D3-B649-BCD6-2CC9077B0ED7}" dt="2022-11-29T21:51:06.620" v="16220"/>
          <ac:spMkLst>
            <pc:docMk/>
            <pc:sldMk cId="3451729255" sldId="2269"/>
            <ac:spMk id="3" creationId="{F5285470-02FD-3987-A202-E75BDF5957A1}"/>
          </ac:spMkLst>
        </pc:spChg>
        <pc:spChg chg="mod">
          <ac:chgData name="Oliver Alvarado Rodriguez" userId="b43339a2721ca99e" providerId="LiveId" clId="{43195163-79D3-B649-BCD6-2CC9077B0ED7}" dt="2022-11-29T04:26:07.747" v="11453"/>
          <ac:spMkLst>
            <pc:docMk/>
            <pc:sldMk cId="3451729255" sldId="2269"/>
            <ac:spMk id="4" creationId="{530A265F-CADA-8E45-C06C-ED17A5FCCFB8}"/>
          </ac:spMkLst>
        </pc:spChg>
        <pc:spChg chg="mod">
          <ac:chgData name="Oliver Alvarado Rodriguez" userId="b43339a2721ca99e" providerId="LiveId" clId="{43195163-79D3-B649-BCD6-2CC9077B0ED7}" dt="2022-11-29T04:26:07.747" v="11453"/>
          <ac:spMkLst>
            <pc:docMk/>
            <pc:sldMk cId="3451729255" sldId="2269"/>
            <ac:spMk id="5" creationId="{5E9274CE-616F-395C-06BE-4B14E0E4DA07}"/>
          </ac:spMkLst>
        </pc:spChg>
        <pc:spChg chg="del">
          <ac:chgData name="Oliver Alvarado Rodriguez" userId="b43339a2721ca99e" providerId="LiveId" clId="{43195163-79D3-B649-BCD6-2CC9077B0ED7}" dt="2022-11-27T22:26:24.144" v="7520"/>
          <ac:spMkLst>
            <pc:docMk/>
            <pc:sldMk cId="3451729255" sldId="2269"/>
            <ac:spMk id="6" creationId="{728A9552-4BC5-0534-3525-1A22A44B8016}"/>
          </ac:spMkLst>
        </pc:spChg>
      </pc:sldChg>
      <pc:sldChg chg="addSp delSp modSp add del">
        <pc:chgData name="Oliver Alvarado Rodriguez" userId="b43339a2721ca99e" providerId="LiveId" clId="{43195163-79D3-B649-BCD6-2CC9077B0ED7}" dt="2022-11-29T22:37:06.788" v="16547" actId="2696"/>
        <pc:sldMkLst>
          <pc:docMk/>
          <pc:sldMk cId="1292869570" sldId="2270"/>
        </pc:sldMkLst>
        <pc:spChg chg="mod">
          <ac:chgData name="Oliver Alvarado Rodriguez" userId="b43339a2721ca99e" providerId="LiveId" clId="{43195163-79D3-B649-BCD6-2CC9077B0ED7}" dt="2022-11-29T04:26:07.747" v="11453"/>
          <ac:spMkLst>
            <pc:docMk/>
            <pc:sldMk cId="1292869570" sldId="2270"/>
            <ac:spMk id="2" creationId="{C869BA9F-66D0-CD14-EA77-F05B097CAB37}"/>
          </ac:spMkLst>
        </pc:spChg>
        <pc:spChg chg="add mod">
          <ac:chgData name="Oliver Alvarado Rodriguez" userId="b43339a2721ca99e" providerId="LiveId" clId="{43195163-79D3-B649-BCD6-2CC9077B0ED7}" dt="2022-11-29T21:51:06.620" v="16220"/>
          <ac:spMkLst>
            <pc:docMk/>
            <pc:sldMk cId="1292869570" sldId="2270"/>
            <ac:spMk id="3" creationId="{F82ACC18-81C5-8513-6B02-5DCD9BB152D5}"/>
          </ac:spMkLst>
        </pc:spChg>
        <pc:spChg chg="mod">
          <ac:chgData name="Oliver Alvarado Rodriguez" userId="b43339a2721ca99e" providerId="LiveId" clId="{43195163-79D3-B649-BCD6-2CC9077B0ED7}" dt="2022-11-29T04:26:07.747" v="11453"/>
          <ac:spMkLst>
            <pc:docMk/>
            <pc:sldMk cId="1292869570" sldId="2270"/>
            <ac:spMk id="4" creationId="{99F29F8D-62D3-E057-EFB5-FD1D924A9984}"/>
          </ac:spMkLst>
        </pc:spChg>
        <pc:spChg chg="mod">
          <ac:chgData name="Oliver Alvarado Rodriguez" userId="b43339a2721ca99e" providerId="LiveId" clId="{43195163-79D3-B649-BCD6-2CC9077B0ED7}" dt="2022-11-29T04:26:07.747" v="11453"/>
          <ac:spMkLst>
            <pc:docMk/>
            <pc:sldMk cId="1292869570" sldId="2270"/>
            <ac:spMk id="5" creationId="{592E7A97-D344-E295-D1AE-A4FDF7AA7C41}"/>
          </ac:spMkLst>
        </pc:spChg>
        <pc:spChg chg="del">
          <ac:chgData name="Oliver Alvarado Rodriguez" userId="b43339a2721ca99e" providerId="LiveId" clId="{43195163-79D3-B649-BCD6-2CC9077B0ED7}" dt="2022-11-27T22:26:24.144" v="7520"/>
          <ac:spMkLst>
            <pc:docMk/>
            <pc:sldMk cId="1292869570" sldId="2270"/>
            <ac:spMk id="6" creationId="{37EC4132-B4A0-041D-E0E2-A0ED1B706B73}"/>
          </ac:spMkLst>
        </pc:spChg>
        <pc:picChg chg="mod">
          <ac:chgData name="Oliver Alvarado Rodriguez" userId="b43339a2721ca99e" providerId="LiveId" clId="{43195163-79D3-B649-BCD6-2CC9077B0ED7}" dt="2022-11-29T13:19:27.122" v="13023" actId="14826"/>
          <ac:picMkLst>
            <pc:docMk/>
            <pc:sldMk cId="1292869570" sldId="2270"/>
            <ac:picMk id="7" creationId="{95D4A5F2-5DB9-7EDB-6E27-570D485A6C74}"/>
          </ac:picMkLst>
        </pc:picChg>
      </pc:sldChg>
      <pc:sldChg chg="modSp add del mod">
        <pc:chgData name="Oliver Alvarado Rodriguez" userId="b43339a2721ca99e" providerId="LiveId" clId="{43195163-79D3-B649-BCD6-2CC9077B0ED7}" dt="2022-11-30T02:41:39.607" v="18547" actId="2696"/>
        <pc:sldMkLst>
          <pc:docMk/>
          <pc:sldMk cId="3792203246" sldId="2270"/>
        </pc:sldMkLst>
        <pc:spChg chg="mod">
          <ac:chgData name="Oliver Alvarado Rodriguez" userId="b43339a2721ca99e" providerId="LiveId" clId="{43195163-79D3-B649-BCD6-2CC9077B0ED7}" dt="2022-11-30T01:27:23.504" v="18399" actId="20577"/>
          <ac:spMkLst>
            <pc:docMk/>
            <pc:sldMk cId="3792203246" sldId="2270"/>
            <ac:spMk id="2" creationId="{C869BA9F-66D0-CD14-EA77-F05B097CAB37}"/>
          </ac:spMkLst>
        </pc:spChg>
      </pc:sldChg>
      <pc:sldChg chg="addSp delSp modSp add del mod">
        <pc:chgData name="Oliver Alvarado Rodriguez" userId="b43339a2721ca99e" providerId="LiveId" clId="{43195163-79D3-B649-BCD6-2CC9077B0ED7}" dt="2022-11-29T22:37:06.788" v="16547" actId="2696"/>
        <pc:sldMkLst>
          <pc:docMk/>
          <pc:sldMk cId="2261293958" sldId="2271"/>
        </pc:sldMkLst>
        <pc:spChg chg="mod">
          <ac:chgData name="Oliver Alvarado Rodriguez" userId="b43339a2721ca99e" providerId="LiveId" clId="{43195163-79D3-B649-BCD6-2CC9077B0ED7}" dt="2022-11-29T04:26:07.747" v="11453"/>
          <ac:spMkLst>
            <pc:docMk/>
            <pc:sldMk cId="2261293958" sldId="2271"/>
            <ac:spMk id="2" creationId="{2AD2D7EF-7E92-5905-E37D-3B1E70F67A79}"/>
          </ac:spMkLst>
        </pc:spChg>
        <pc:spChg chg="add mod">
          <ac:chgData name="Oliver Alvarado Rodriguez" userId="b43339a2721ca99e" providerId="LiveId" clId="{43195163-79D3-B649-BCD6-2CC9077B0ED7}" dt="2022-11-29T21:51:06.620" v="16220"/>
          <ac:spMkLst>
            <pc:docMk/>
            <pc:sldMk cId="2261293958" sldId="2271"/>
            <ac:spMk id="3" creationId="{1A12E627-717E-AF4D-18E1-A944F539BE46}"/>
          </ac:spMkLst>
        </pc:spChg>
        <pc:spChg chg="mod">
          <ac:chgData name="Oliver Alvarado Rodriguez" userId="b43339a2721ca99e" providerId="LiveId" clId="{43195163-79D3-B649-BCD6-2CC9077B0ED7}" dt="2022-11-29T04:26:07.747" v="11453"/>
          <ac:spMkLst>
            <pc:docMk/>
            <pc:sldMk cId="2261293958" sldId="2271"/>
            <ac:spMk id="4" creationId="{A6080E82-D1F9-9849-0513-19270BD98B56}"/>
          </ac:spMkLst>
        </pc:spChg>
        <pc:spChg chg="mod">
          <ac:chgData name="Oliver Alvarado Rodriguez" userId="b43339a2721ca99e" providerId="LiveId" clId="{43195163-79D3-B649-BCD6-2CC9077B0ED7}" dt="2022-11-29T04:26:07.747" v="11453"/>
          <ac:spMkLst>
            <pc:docMk/>
            <pc:sldMk cId="2261293958" sldId="2271"/>
            <ac:spMk id="5" creationId="{67CA0899-5BF8-3254-F288-E782B8C9156D}"/>
          </ac:spMkLst>
        </pc:spChg>
        <pc:spChg chg="del">
          <ac:chgData name="Oliver Alvarado Rodriguez" userId="b43339a2721ca99e" providerId="LiveId" clId="{43195163-79D3-B649-BCD6-2CC9077B0ED7}" dt="2022-11-27T22:26:24.144" v="7520"/>
          <ac:spMkLst>
            <pc:docMk/>
            <pc:sldMk cId="2261293958" sldId="2271"/>
            <ac:spMk id="6" creationId="{E8C2E7F1-DCF1-F40D-3CC0-65497937D8BA}"/>
          </ac:spMkLst>
        </pc:spChg>
        <pc:spChg chg="mod">
          <ac:chgData name="Oliver Alvarado Rodriguez" userId="b43339a2721ca99e" providerId="LiveId" clId="{43195163-79D3-B649-BCD6-2CC9077B0ED7}" dt="2022-11-29T13:21:09.096" v="13209" actId="20577"/>
          <ac:spMkLst>
            <pc:docMk/>
            <pc:sldMk cId="2261293958" sldId="2271"/>
            <ac:spMk id="8" creationId="{AB28B61F-3043-FBC6-BEA1-9F0742CAA422}"/>
          </ac:spMkLst>
        </pc:spChg>
        <pc:picChg chg="mod">
          <ac:chgData name="Oliver Alvarado Rodriguez" userId="b43339a2721ca99e" providerId="LiveId" clId="{43195163-79D3-B649-BCD6-2CC9077B0ED7}" dt="2022-11-29T13:19:36.117" v="13024" actId="14826"/>
          <ac:picMkLst>
            <pc:docMk/>
            <pc:sldMk cId="2261293958" sldId="2271"/>
            <ac:picMk id="7" creationId="{D47F7B06-20B8-B207-FEE2-9076C9C12747}"/>
          </ac:picMkLst>
        </pc:picChg>
      </pc:sldChg>
      <pc:sldChg chg="add del">
        <pc:chgData name="Oliver Alvarado Rodriguez" userId="b43339a2721ca99e" providerId="LiveId" clId="{43195163-79D3-B649-BCD6-2CC9077B0ED7}" dt="2022-11-30T02:41:39.631" v="18548" actId="2696"/>
        <pc:sldMkLst>
          <pc:docMk/>
          <pc:sldMk cId="3503090101" sldId="2271"/>
        </pc:sldMkLst>
      </pc:sldChg>
      <pc:sldChg chg="addSp delSp modSp add mod ord modTransition modAnim modNotesTx">
        <pc:chgData name="Oliver Alvarado Rodriguez" userId="b43339a2721ca99e" providerId="LiveId" clId="{43195163-79D3-B649-BCD6-2CC9077B0ED7}" dt="2022-12-05T15:28:58.502" v="35249" actId="1076"/>
        <pc:sldMkLst>
          <pc:docMk/>
          <pc:sldMk cId="3455846292" sldId="2273"/>
        </pc:sldMkLst>
        <pc:spChg chg="mod">
          <ac:chgData name="Oliver Alvarado Rodriguez" userId="b43339a2721ca99e" providerId="LiveId" clId="{43195163-79D3-B649-BCD6-2CC9077B0ED7}" dt="2022-12-05T15:28:58.502" v="35249" actId="1076"/>
          <ac:spMkLst>
            <pc:docMk/>
            <pc:sldMk cId="3455846292" sldId="2273"/>
            <ac:spMk id="2" creationId="{ED7B3A30-3DCC-7A80-87F2-311EA9BA3CB0}"/>
          </ac:spMkLst>
        </pc:spChg>
        <pc:spChg chg="add mod">
          <ac:chgData name="Oliver Alvarado Rodriguez" userId="b43339a2721ca99e" providerId="LiveId" clId="{43195163-79D3-B649-BCD6-2CC9077B0ED7}" dt="2022-12-05T15:28:39.454" v="35240" actId="1036"/>
          <ac:spMkLst>
            <pc:docMk/>
            <pc:sldMk cId="3455846292" sldId="2273"/>
            <ac:spMk id="3" creationId="{86C832AB-65EE-4C26-D1DE-CFDF8211B671}"/>
          </ac:spMkLst>
        </pc:spChg>
        <pc:spChg chg="mod">
          <ac:chgData name="Oliver Alvarado Rodriguez" userId="b43339a2721ca99e" providerId="LiveId" clId="{43195163-79D3-B649-BCD6-2CC9077B0ED7}" dt="2022-12-05T15:28:45.861" v="35246" actId="1036"/>
          <ac:spMkLst>
            <pc:docMk/>
            <pc:sldMk cId="3455846292" sldId="2273"/>
            <ac:spMk id="4" creationId="{92289390-CDE7-5115-CAC4-F5D3B60DCFB4}"/>
          </ac:spMkLst>
        </pc:spChg>
        <pc:spChg chg="mod">
          <ac:chgData name="Oliver Alvarado Rodriguez" userId="b43339a2721ca99e" providerId="LiveId" clId="{43195163-79D3-B649-BCD6-2CC9077B0ED7}" dt="2022-12-05T15:28:42.901" v="35243" actId="1036"/>
          <ac:spMkLst>
            <pc:docMk/>
            <pc:sldMk cId="3455846292" sldId="2273"/>
            <ac:spMk id="5" creationId="{887D8375-4C19-69FA-8D38-12FF1E7AFB93}"/>
          </ac:spMkLst>
        </pc:spChg>
        <pc:picChg chg="add del mod">
          <ac:chgData name="Oliver Alvarado Rodriguez" userId="b43339a2721ca99e" providerId="LiveId" clId="{43195163-79D3-B649-BCD6-2CC9077B0ED7}" dt="2022-12-02T22:49:43.957" v="24635"/>
          <ac:picMkLst>
            <pc:docMk/>
            <pc:sldMk cId="3455846292" sldId="2273"/>
            <ac:picMk id="6" creationId="{5D6BC101-13FA-43AB-B88C-378C7E6AD3EE}"/>
          </ac:picMkLst>
        </pc:picChg>
        <pc:picChg chg="mod">
          <ac:chgData name="Oliver Alvarado Rodriguez" userId="b43339a2721ca99e" providerId="LiveId" clId="{43195163-79D3-B649-BCD6-2CC9077B0ED7}" dt="2022-12-05T15:28:54.336" v="35248" actId="1076"/>
          <ac:picMkLst>
            <pc:docMk/>
            <pc:sldMk cId="3455846292" sldId="2273"/>
            <ac:picMk id="7" creationId="{D2A227DB-AD9D-0EDD-7534-F2C7F0497963}"/>
          </ac:picMkLst>
        </pc:picChg>
      </pc:sldChg>
      <pc:sldChg chg="addSp delSp modSp add mod ord modTransition modAnim modNotesTx">
        <pc:chgData name="Oliver Alvarado Rodriguez" userId="b43339a2721ca99e" providerId="LiveId" clId="{43195163-79D3-B649-BCD6-2CC9077B0ED7}" dt="2022-12-05T15:29:48.680" v="35271" actId="1076"/>
        <pc:sldMkLst>
          <pc:docMk/>
          <pc:sldMk cId="3799068558" sldId="2274"/>
        </pc:sldMkLst>
        <pc:spChg chg="mod">
          <ac:chgData name="Oliver Alvarado Rodriguez" userId="b43339a2721ca99e" providerId="LiveId" clId="{43195163-79D3-B649-BCD6-2CC9077B0ED7}" dt="2022-12-05T15:29:10.435" v="35250" actId="1076"/>
          <ac:spMkLst>
            <pc:docMk/>
            <pc:sldMk cId="3799068558" sldId="2274"/>
            <ac:spMk id="2" creationId="{1D1C7607-F282-D9A3-7E27-943A9A5438CD}"/>
          </ac:spMkLst>
        </pc:spChg>
        <pc:spChg chg="add mod">
          <ac:chgData name="Oliver Alvarado Rodriguez" userId="b43339a2721ca99e" providerId="LiveId" clId="{43195163-79D3-B649-BCD6-2CC9077B0ED7}" dt="2022-12-05T15:29:21.444" v="35264" actId="1036"/>
          <ac:spMkLst>
            <pc:docMk/>
            <pc:sldMk cId="3799068558" sldId="2274"/>
            <ac:spMk id="3" creationId="{759DDCCF-D8CC-7298-42EF-2D5878CC2508}"/>
          </ac:spMkLst>
        </pc:spChg>
        <pc:spChg chg="mod">
          <ac:chgData name="Oliver Alvarado Rodriguez" userId="b43339a2721ca99e" providerId="LiveId" clId="{43195163-79D3-B649-BCD6-2CC9077B0ED7}" dt="2022-12-05T15:29:15.397" v="35258" actId="1035"/>
          <ac:spMkLst>
            <pc:docMk/>
            <pc:sldMk cId="3799068558" sldId="2274"/>
            <ac:spMk id="4" creationId="{2FC129A7-6C90-1F4F-2714-844F139E015B}"/>
          </ac:spMkLst>
        </pc:spChg>
        <pc:spChg chg="mod">
          <ac:chgData name="Oliver Alvarado Rodriguez" userId="b43339a2721ca99e" providerId="LiveId" clId="{43195163-79D3-B649-BCD6-2CC9077B0ED7}" dt="2022-12-05T15:29:18.343" v="35261" actId="1036"/>
          <ac:spMkLst>
            <pc:docMk/>
            <pc:sldMk cId="3799068558" sldId="2274"/>
            <ac:spMk id="5" creationId="{A13F53FD-A6CA-FF01-092F-5DEC662EBF22}"/>
          </ac:spMkLst>
        </pc:spChg>
        <pc:spChg chg="mod">
          <ac:chgData name="Oliver Alvarado Rodriguez" userId="b43339a2721ca99e" providerId="LiveId" clId="{43195163-79D3-B649-BCD6-2CC9077B0ED7}" dt="2022-12-05T15:29:45.814" v="35270" actId="1076"/>
          <ac:spMkLst>
            <pc:docMk/>
            <pc:sldMk cId="3799068558" sldId="2274"/>
            <ac:spMk id="9" creationId="{C24906F3-6448-4C08-13CC-4C5B29A66913}"/>
          </ac:spMkLst>
        </pc:spChg>
        <pc:spChg chg="mod">
          <ac:chgData name="Oliver Alvarado Rodriguez" userId="b43339a2721ca99e" providerId="LiveId" clId="{43195163-79D3-B649-BCD6-2CC9077B0ED7}" dt="2022-12-05T15:29:48.680" v="35271" actId="1076"/>
          <ac:spMkLst>
            <pc:docMk/>
            <pc:sldMk cId="3799068558" sldId="2274"/>
            <ac:spMk id="10" creationId="{637B66EE-0CF4-8B4F-BD77-4396750915F9}"/>
          </ac:spMkLst>
        </pc:spChg>
        <pc:picChg chg="add del mod">
          <ac:chgData name="Oliver Alvarado Rodriguez" userId="b43339a2721ca99e" providerId="LiveId" clId="{43195163-79D3-B649-BCD6-2CC9077B0ED7}" dt="2022-12-02T22:49:44.654" v="24636"/>
          <ac:picMkLst>
            <pc:docMk/>
            <pc:sldMk cId="3799068558" sldId="2274"/>
            <ac:picMk id="6" creationId="{FD93CAE1-E288-27AD-CD45-A03EC0AE346F}"/>
          </ac:picMkLst>
        </pc:picChg>
        <pc:picChg chg="mod">
          <ac:chgData name="Oliver Alvarado Rodriguez" userId="b43339a2721ca99e" providerId="LiveId" clId="{43195163-79D3-B649-BCD6-2CC9077B0ED7}" dt="2022-12-05T15:29:40.780" v="35269" actId="1076"/>
          <ac:picMkLst>
            <pc:docMk/>
            <pc:sldMk cId="3799068558" sldId="2274"/>
            <ac:picMk id="7" creationId="{7EF9D766-A788-A704-498F-0496E67B7D8F}"/>
          </ac:picMkLst>
        </pc:picChg>
      </pc:sldChg>
      <pc:sldChg chg="addSp delSp modSp add mod ord modTransition modAnim modNotesTx">
        <pc:chgData name="Oliver Alvarado Rodriguez" userId="b43339a2721ca99e" providerId="LiveId" clId="{43195163-79D3-B649-BCD6-2CC9077B0ED7}" dt="2022-12-05T15:32:46.637" v="35293" actId="1036"/>
        <pc:sldMkLst>
          <pc:docMk/>
          <pc:sldMk cId="4060511424" sldId="2275"/>
        </pc:sldMkLst>
        <pc:spChg chg="mod">
          <ac:chgData name="Oliver Alvarado Rodriguez" userId="b43339a2721ca99e" providerId="LiveId" clId="{43195163-79D3-B649-BCD6-2CC9077B0ED7}" dt="2022-12-05T15:32:46.637" v="35293" actId="1036"/>
          <ac:spMkLst>
            <pc:docMk/>
            <pc:sldMk cId="4060511424" sldId="2275"/>
            <ac:spMk id="2" creationId="{83F29AC4-BEEC-A1B0-1B00-20D7FAC14F75}"/>
          </ac:spMkLst>
        </pc:spChg>
        <pc:spChg chg="add mod">
          <ac:chgData name="Oliver Alvarado Rodriguez" userId="b43339a2721ca99e" providerId="LiveId" clId="{43195163-79D3-B649-BCD6-2CC9077B0ED7}" dt="2022-11-29T21:51:06.620" v="16220"/>
          <ac:spMkLst>
            <pc:docMk/>
            <pc:sldMk cId="4060511424" sldId="2275"/>
            <ac:spMk id="3" creationId="{A1458CB2-F1EE-961F-049E-C3DA50099E29}"/>
          </ac:spMkLst>
        </pc:spChg>
        <pc:spChg chg="mod">
          <ac:chgData name="Oliver Alvarado Rodriguez" userId="b43339a2721ca99e" providerId="LiveId" clId="{43195163-79D3-B649-BCD6-2CC9077B0ED7}" dt="2022-11-29T04:26:07.747" v="11453"/>
          <ac:spMkLst>
            <pc:docMk/>
            <pc:sldMk cId="4060511424" sldId="2275"/>
            <ac:spMk id="4" creationId="{5DBE955F-E2E1-67D4-2BA4-C567EA52BCFD}"/>
          </ac:spMkLst>
        </pc:spChg>
        <pc:spChg chg="mod">
          <ac:chgData name="Oliver Alvarado Rodriguez" userId="b43339a2721ca99e" providerId="LiveId" clId="{43195163-79D3-B649-BCD6-2CC9077B0ED7}" dt="2022-11-29T04:26:07.747" v="11453"/>
          <ac:spMkLst>
            <pc:docMk/>
            <pc:sldMk cId="4060511424" sldId="2275"/>
            <ac:spMk id="5" creationId="{FBB5685E-2854-F6DB-56B6-DAD1AFE11CDB}"/>
          </ac:spMkLst>
        </pc:spChg>
        <pc:picChg chg="add del mod">
          <ac:chgData name="Oliver Alvarado Rodriguez" userId="b43339a2721ca99e" providerId="LiveId" clId="{43195163-79D3-B649-BCD6-2CC9077B0ED7}" dt="2022-12-02T21:20:00.538" v="24610"/>
          <ac:picMkLst>
            <pc:docMk/>
            <pc:sldMk cId="4060511424" sldId="2275"/>
            <ac:picMk id="6" creationId="{17137FF2-2FDB-96CF-D5C5-1B33C71EE5E8}"/>
          </ac:picMkLst>
        </pc:picChg>
        <pc:picChg chg="mod">
          <ac:chgData name="Oliver Alvarado Rodriguez" userId="b43339a2721ca99e" providerId="LiveId" clId="{43195163-79D3-B649-BCD6-2CC9077B0ED7}" dt="2022-12-05T15:30:08.011" v="35287" actId="1076"/>
          <ac:picMkLst>
            <pc:docMk/>
            <pc:sldMk cId="4060511424" sldId="2275"/>
            <ac:picMk id="7" creationId="{BAC04A1D-1390-9FAC-E2A5-72991E00AAAB}"/>
          </ac:picMkLst>
        </pc:picChg>
        <pc:picChg chg="add del mod">
          <ac:chgData name="Oliver Alvarado Rodriguez" userId="b43339a2721ca99e" providerId="LiveId" clId="{43195163-79D3-B649-BCD6-2CC9077B0ED7}" dt="2022-12-02T22:49:45.442" v="24637"/>
          <ac:picMkLst>
            <pc:docMk/>
            <pc:sldMk cId="4060511424" sldId="2275"/>
            <ac:picMk id="8" creationId="{7F809D9F-7F8E-8CF2-A46E-D5DB3BF0468A}"/>
          </ac:picMkLst>
        </pc:picChg>
      </pc:sldChg>
      <pc:sldChg chg="addSp delSp modSp mod modTransition modAnim modNotesTx">
        <pc:chgData name="Oliver Alvarado Rodriguez" userId="b43339a2721ca99e" providerId="LiveId" clId="{43195163-79D3-B649-BCD6-2CC9077B0ED7}" dt="2022-12-05T15:17:17.085" v="35213" actId="113"/>
        <pc:sldMkLst>
          <pc:docMk/>
          <pc:sldMk cId="2742846872" sldId="2277"/>
        </pc:sldMkLst>
        <pc:spChg chg="mod">
          <ac:chgData name="Oliver Alvarado Rodriguez" userId="b43339a2721ca99e" providerId="LiveId" clId="{43195163-79D3-B649-BCD6-2CC9077B0ED7}" dt="2022-11-26T05:29:57.743" v="100" actId="1076"/>
          <ac:spMkLst>
            <pc:docMk/>
            <pc:sldMk cId="2742846872" sldId="2277"/>
            <ac:spMk id="2" creationId="{725DD565-E6BE-A43E-7A28-2697BFE69966}"/>
          </ac:spMkLst>
        </pc:spChg>
        <pc:spChg chg="mod">
          <ac:chgData name="Oliver Alvarado Rodriguez" userId="b43339a2721ca99e" providerId="LiveId" clId="{43195163-79D3-B649-BCD6-2CC9077B0ED7}" dt="2022-12-05T15:17:17.085" v="35213" actId="113"/>
          <ac:spMkLst>
            <pc:docMk/>
            <pc:sldMk cId="2742846872" sldId="2277"/>
            <ac:spMk id="3" creationId="{A58E0966-C16E-02DD-854E-23B737F308FD}"/>
          </ac:spMkLst>
        </pc:spChg>
        <pc:picChg chg="add del mod">
          <ac:chgData name="Oliver Alvarado Rodriguez" userId="b43339a2721ca99e" providerId="LiveId" clId="{43195163-79D3-B649-BCD6-2CC9077B0ED7}" dt="2022-12-02T19:04:33.048" v="24204"/>
          <ac:picMkLst>
            <pc:docMk/>
            <pc:sldMk cId="2742846872" sldId="2277"/>
            <ac:picMk id="4" creationId="{47680C18-C8FA-4B69-7472-054F96924A8C}"/>
          </ac:picMkLst>
        </pc:picChg>
        <pc:picChg chg="add del mod">
          <ac:chgData name="Oliver Alvarado Rodriguez" userId="b43339a2721ca99e" providerId="LiveId" clId="{43195163-79D3-B649-BCD6-2CC9077B0ED7}" dt="2022-12-02T19:25:13.694" v="24207"/>
          <ac:picMkLst>
            <pc:docMk/>
            <pc:sldMk cId="2742846872" sldId="2277"/>
            <ac:picMk id="5" creationId="{D6B7B878-899C-FEB2-056E-635FA30DE3A1}"/>
          </ac:picMkLst>
        </pc:picChg>
        <pc:picChg chg="add del mod">
          <ac:chgData name="Oliver Alvarado Rodriguez" userId="b43339a2721ca99e" providerId="LiveId" clId="{43195163-79D3-B649-BCD6-2CC9077B0ED7}" dt="2022-12-02T19:25:24.657" v="24209"/>
          <ac:picMkLst>
            <pc:docMk/>
            <pc:sldMk cId="2742846872" sldId="2277"/>
            <ac:picMk id="6" creationId="{4490C930-E21C-200B-3D48-BFEE38CDDB12}"/>
          </ac:picMkLst>
        </pc:picChg>
        <pc:picChg chg="add del mod">
          <ac:chgData name="Oliver Alvarado Rodriguez" userId="b43339a2721ca99e" providerId="LiveId" clId="{43195163-79D3-B649-BCD6-2CC9077B0ED7}" dt="2022-12-02T19:33:51.729" v="24222"/>
          <ac:picMkLst>
            <pc:docMk/>
            <pc:sldMk cId="2742846872" sldId="2277"/>
            <ac:picMk id="7" creationId="{FBFDAFAE-93D7-C2DC-E0D2-208CDFCB4B20}"/>
          </ac:picMkLst>
        </pc:picChg>
        <pc:picChg chg="add del mod">
          <ac:chgData name="Oliver Alvarado Rodriguez" userId="b43339a2721ca99e" providerId="LiveId" clId="{43195163-79D3-B649-BCD6-2CC9077B0ED7}" dt="2022-12-02T19:35:04.476" v="24225"/>
          <ac:picMkLst>
            <pc:docMk/>
            <pc:sldMk cId="2742846872" sldId="2277"/>
            <ac:picMk id="8" creationId="{77F7A971-99CB-B7B7-F3E6-1A3511A77ADD}"/>
          </ac:picMkLst>
        </pc:picChg>
        <pc:picChg chg="add del mod">
          <ac:chgData name="Oliver Alvarado Rodriguez" userId="b43339a2721ca99e" providerId="LiveId" clId="{43195163-79D3-B649-BCD6-2CC9077B0ED7}" dt="2022-12-02T19:40:18.321" v="24447"/>
          <ac:picMkLst>
            <pc:docMk/>
            <pc:sldMk cId="2742846872" sldId="2277"/>
            <ac:picMk id="9" creationId="{F6550084-044B-E0C7-65D3-F29F0609FC27}"/>
          </ac:picMkLst>
        </pc:picChg>
        <pc:picChg chg="add del mod">
          <ac:chgData name="Oliver Alvarado Rodriguez" userId="b43339a2721ca99e" providerId="LiveId" clId="{43195163-79D3-B649-BCD6-2CC9077B0ED7}" dt="2022-12-02T20:20:25.175" v="24599"/>
          <ac:picMkLst>
            <pc:docMk/>
            <pc:sldMk cId="2742846872" sldId="2277"/>
            <ac:picMk id="10" creationId="{A51193A6-AEC2-962C-9D1F-4F814BE4040C}"/>
          </ac:picMkLst>
        </pc:picChg>
        <pc:picChg chg="add del mod">
          <ac:chgData name="Oliver Alvarado Rodriguez" userId="b43339a2721ca99e" providerId="LiveId" clId="{43195163-79D3-B649-BCD6-2CC9077B0ED7}" dt="2022-12-02T21:08:12.298" v="24608"/>
          <ac:picMkLst>
            <pc:docMk/>
            <pc:sldMk cId="2742846872" sldId="2277"/>
            <ac:picMk id="11" creationId="{360FF723-845A-1DD4-746E-83DA6D9A851C}"/>
          </ac:picMkLst>
        </pc:picChg>
        <pc:picChg chg="add del mod">
          <ac:chgData name="Oliver Alvarado Rodriguez" userId="b43339a2721ca99e" providerId="LiveId" clId="{43195163-79D3-B649-BCD6-2CC9077B0ED7}" dt="2022-12-02T22:49:34.382" v="24626"/>
          <ac:picMkLst>
            <pc:docMk/>
            <pc:sldMk cId="2742846872" sldId="2277"/>
            <ac:picMk id="12" creationId="{9ECCDDF2-52C3-BD96-7518-E2218634F12A}"/>
          </ac:picMkLst>
        </pc:picChg>
      </pc:sldChg>
      <pc:sldChg chg="delSp modSp new del mod modNotesTx">
        <pc:chgData name="Oliver Alvarado Rodriguez" userId="b43339a2721ca99e" providerId="LiveId" clId="{43195163-79D3-B649-BCD6-2CC9077B0ED7}" dt="2022-11-28T23:06:00.258" v="7521" actId="2696"/>
        <pc:sldMkLst>
          <pc:docMk/>
          <pc:sldMk cId="1102568745" sldId="2278"/>
        </pc:sldMkLst>
        <pc:spChg chg="mod">
          <ac:chgData name="Oliver Alvarado Rodriguez" userId="b43339a2721ca99e" providerId="LiveId" clId="{43195163-79D3-B649-BCD6-2CC9077B0ED7}" dt="2022-11-26T05:31:16.993" v="109" actId="20577"/>
          <ac:spMkLst>
            <pc:docMk/>
            <pc:sldMk cId="1102568745" sldId="2278"/>
            <ac:spMk id="2" creationId="{4E2777DC-3DF7-D6AB-F1A3-BD6EAB2939CF}"/>
          </ac:spMkLst>
        </pc:spChg>
        <pc:spChg chg="mod">
          <ac:chgData name="Oliver Alvarado Rodriguez" userId="b43339a2721ca99e" providerId="LiveId" clId="{43195163-79D3-B649-BCD6-2CC9077B0ED7}" dt="2022-11-27T01:01:42.457" v="2996" actId="20577"/>
          <ac:spMkLst>
            <pc:docMk/>
            <pc:sldMk cId="1102568745" sldId="2278"/>
            <ac:spMk id="3" creationId="{6CFA38A9-8707-B343-D711-413BF2B26219}"/>
          </ac:spMkLst>
        </pc:spChg>
        <pc:spChg chg="del">
          <ac:chgData name="Oliver Alvarado Rodriguez" userId="b43339a2721ca99e" providerId="LiveId" clId="{43195163-79D3-B649-BCD6-2CC9077B0ED7}" dt="2022-11-27T22:26:24.144" v="7520"/>
          <ac:spMkLst>
            <pc:docMk/>
            <pc:sldMk cId="1102568745" sldId="2278"/>
            <ac:spMk id="6" creationId="{7E1E9B29-B2AA-6394-7D25-687D8A3CD64A}"/>
          </ac:spMkLst>
        </pc:spChg>
      </pc:sldChg>
      <pc:sldChg chg="modSp new del mod">
        <pc:chgData name="Oliver Alvarado Rodriguez" userId="b43339a2721ca99e" providerId="LiveId" clId="{43195163-79D3-B649-BCD6-2CC9077B0ED7}" dt="2022-11-26T21:21:12.776" v="1069" actId="2696"/>
        <pc:sldMkLst>
          <pc:docMk/>
          <pc:sldMk cId="3529909322" sldId="2279"/>
        </pc:sldMkLst>
        <pc:spChg chg="mod">
          <ac:chgData name="Oliver Alvarado Rodriguez" userId="b43339a2721ca99e" providerId="LiveId" clId="{43195163-79D3-B649-BCD6-2CC9077B0ED7}" dt="2022-11-26T05:31:47.786" v="120" actId="20577"/>
          <ac:spMkLst>
            <pc:docMk/>
            <pc:sldMk cId="3529909322" sldId="2279"/>
            <ac:spMk id="2" creationId="{37146CB2-A52A-6B76-D533-F02DFD6E2E6E}"/>
          </ac:spMkLst>
        </pc:spChg>
        <pc:spChg chg="mod">
          <ac:chgData name="Oliver Alvarado Rodriguez" userId="b43339a2721ca99e" providerId="LiveId" clId="{43195163-79D3-B649-BCD6-2CC9077B0ED7}" dt="2022-11-26T05:36:55.741" v="580" actId="20577"/>
          <ac:spMkLst>
            <pc:docMk/>
            <pc:sldMk cId="3529909322" sldId="2279"/>
            <ac:spMk id="3" creationId="{9EA808A2-1BA0-5A7A-3556-CFA85990DA9A}"/>
          </ac:spMkLst>
        </pc:spChg>
      </pc:sldChg>
      <pc:sldChg chg="modSp new del mod">
        <pc:chgData name="Oliver Alvarado Rodriguez" userId="b43339a2721ca99e" providerId="LiveId" clId="{43195163-79D3-B649-BCD6-2CC9077B0ED7}" dt="2022-11-26T21:35:28.404" v="1091" actId="2696"/>
        <pc:sldMkLst>
          <pc:docMk/>
          <pc:sldMk cId="3329297834" sldId="2280"/>
        </pc:sldMkLst>
        <pc:spChg chg="mod">
          <ac:chgData name="Oliver Alvarado Rodriguez" userId="b43339a2721ca99e" providerId="LiveId" clId="{43195163-79D3-B649-BCD6-2CC9077B0ED7}" dt="2022-11-26T21:21:35.301" v="1088" actId="20577"/>
          <ac:spMkLst>
            <pc:docMk/>
            <pc:sldMk cId="3329297834" sldId="2280"/>
            <ac:spMk id="2" creationId="{0A60F4B1-41EB-D8BC-AC9F-D50443CD3776}"/>
          </ac:spMkLst>
        </pc:spChg>
      </pc:sldChg>
      <pc:sldChg chg="addSp delSp modSp new mod ord modTransition modAnim modNotesTx">
        <pc:chgData name="Oliver Alvarado Rodriguez" userId="b43339a2721ca99e" providerId="LiveId" clId="{43195163-79D3-B649-BCD6-2CC9077B0ED7}" dt="2022-12-04T14:57:40.638" v="29911" actId="20577"/>
        <pc:sldMkLst>
          <pc:docMk/>
          <pc:sldMk cId="972901347" sldId="2281"/>
        </pc:sldMkLst>
        <pc:spChg chg="mod">
          <ac:chgData name="Oliver Alvarado Rodriguez" userId="b43339a2721ca99e" providerId="LiveId" clId="{43195163-79D3-B649-BCD6-2CC9077B0ED7}" dt="2022-12-04T14:56:20.498" v="29862" actId="1036"/>
          <ac:spMkLst>
            <pc:docMk/>
            <pc:sldMk cId="972901347" sldId="2281"/>
            <ac:spMk id="2" creationId="{12FE9B1E-DC5F-F24C-06B1-6500BE12803F}"/>
          </ac:spMkLst>
        </pc:spChg>
        <pc:spChg chg="del">
          <ac:chgData name="Oliver Alvarado Rodriguez" userId="b43339a2721ca99e" providerId="LiveId" clId="{43195163-79D3-B649-BCD6-2CC9077B0ED7}" dt="2022-11-26T21:04:51.250" v="597" actId="478"/>
          <ac:spMkLst>
            <pc:docMk/>
            <pc:sldMk cId="972901347" sldId="2281"/>
            <ac:spMk id="3" creationId="{7C505237-ED62-677D-8D60-F7BAE9BE3B54}"/>
          </ac:spMkLst>
        </pc:spChg>
        <pc:spChg chg="add mod">
          <ac:chgData name="Oliver Alvarado Rodriguez" userId="b43339a2721ca99e" providerId="LiveId" clId="{43195163-79D3-B649-BCD6-2CC9077B0ED7}" dt="2022-11-29T21:51:06.620" v="16220"/>
          <ac:spMkLst>
            <pc:docMk/>
            <pc:sldMk cId="972901347" sldId="2281"/>
            <ac:spMk id="3" creationId="{9D11389A-8D27-29B0-E14A-8EB52C800B42}"/>
          </ac:spMkLst>
        </pc:spChg>
        <pc:spChg chg="mod">
          <ac:chgData name="Oliver Alvarado Rodriguez" userId="b43339a2721ca99e" providerId="LiveId" clId="{43195163-79D3-B649-BCD6-2CC9077B0ED7}" dt="2022-11-29T04:26:07.747" v="11453"/>
          <ac:spMkLst>
            <pc:docMk/>
            <pc:sldMk cId="972901347" sldId="2281"/>
            <ac:spMk id="4" creationId="{5BC3DCD0-417F-7694-8B94-C9093756BE13}"/>
          </ac:spMkLst>
        </pc:spChg>
        <pc:spChg chg="mod">
          <ac:chgData name="Oliver Alvarado Rodriguez" userId="b43339a2721ca99e" providerId="LiveId" clId="{43195163-79D3-B649-BCD6-2CC9077B0ED7}" dt="2022-11-29T04:26:07.747" v="11453"/>
          <ac:spMkLst>
            <pc:docMk/>
            <pc:sldMk cId="972901347" sldId="2281"/>
            <ac:spMk id="5" creationId="{B9483CC5-E06E-86DB-689F-0FBC558E728A}"/>
          </ac:spMkLst>
        </pc:spChg>
        <pc:spChg chg="del">
          <ac:chgData name="Oliver Alvarado Rodriguez" userId="b43339a2721ca99e" providerId="LiveId" clId="{43195163-79D3-B649-BCD6-2CC9077B0ED7}" dt="2022-11-27T22:26:24.144" v="7520"/>
          <ac:spMkLst>
            <pc:docMk/>
            <pc:sldMk cId="972901347" sldId="2281"/>
            <ac:spMk id="6" creationId="{AD2379F9-482A-BA9B-5BCE-5117846DC458}"/>
          </ac:spMkLst>
        </pc:spChg>
        <pc:spChg chg="add del mod">
          <ac:chgData name="Oliver Alvarado Rodriguez" userId="b43339a2721ca99e" providerId="LiveId" clId="{43195163-79D3-B649-BCD6-2CC9077B0ED7}" dt="2022-11-29T22:23:59.379" v="16458" actId="478"/>
          <ac:spMkLst>
            <pc:docMk/>
            <pc:sldMk cId="972901347" sldId="2281"/>
            <ac:spMk id="9" creationId="{C35D385E-6E63-8468-E35B-B1588DA92E76}"/>
          </ac:spMkLst>
        </pc:spChg>
        <pc:spChg chg="add mod">
          <ac:chgData name="Oliver Alvarado Rodriguez" userId="b43339a2721ca99e" providerId="LiveId" clId="{43195163-79D3-B649-BCD6-2CC9077B0ED7}" dt="2022-12-04T14:55:20.837" v="29792" actId="1076"/>
          <ac:spMkLst>
            <pc:docMk/>
            <pc:sldMk cId="972901347" sldId="2281"/>
            <ac:spMk id="12" creationId="{1DE30086-8260-C7ED-D876-43211C62D7D6}"/>
          </ac:spMkLst>
        </pc:spChg>
        <pc:spChg chg="add mod">
          <ac:chgData name="Oliver Alvarado Rodriguez" userId="b43339a2721ca99e" providerId="LiveId" clId="{43195163-79D3-B649-BCD6-2CC9077B0ED7}" dt="2022-12-04T14:56:29.942" v="29864" actId="1076"/>
          <ac:spMkLst>
            <pc:docMk/>
            <pc:sldMk cId="972901347" sldId="2281"/>
            <ac:spMk id="13" creationId="{CBE4A38C-9872-B460-1E5E-4D60EBDD8077}"/>
          </ac:spMkLst>
        </pc:spChg>
        <pc:spChg chg="add mod">
          <ac:chgData name="Oliver Alvarado Rodriguez" userId="b43339a2721ca99e" providerId="LiveId" clId="{43195163-79D3-B649-BCD6-2CC9077B0ED7}" dt="2022-12-04T14:57:40.638" v="29911" actId="20577"/>
          <ac:spMkLst>
            <pc:docMk/>
            <pc:sldMk cId="972901347" sldId="2281"/>
            <ac:spMk id="14" creationId="{484348C8-E9D4-9176-9D1A-E818E748698D}"/>
          </ac:spMkLst>
        </pc:spChg>
        <pc:spChg chg="add del mod">
          <ac:chgData name="Oliver Alvarado Rodriguez" userId="b43339a2721ca99e" providerId="LiveId" clId="{43195163-79D3-B649-BCD6-2CC9077B0ED7}" dt="2022-11-26T21:14:42.629" v="762" actId="478"/>
          <ac:spMkLst>
            <pc:docMk/>
            <pc:sldMk cId="972901347" sldId="2281"/>
            <ac:spMk id="48" creationId="{90C9556B-2A20-0F30-1732-C1EF15DC9249}"/>
          </ac:spMkLst>
        </pc:spChg>
        <pc:spChg chg="add del mod">
          <ac:chgData name="Oliver Alvarado Rodriguez" userId="b43339a2721ca99e" providerId="LiveId" clId="{43195163-79D3-B649-BCD6-2CC9077B0ED7}" dt="2022-11-26T21:14:39.515" v="761" actId="478"/>
          <ac:spMkLst>
            <pc:docMk/>
            <pc:sldMk cId="972901347" sldId="2281"/>
            <ac:spMk id="49" creationId="{02C103EC-7089-69A7-F44E-1E42A756064A}"/>
          </ac:spMkLst>
        </pc:spChg>
        <pc:spChg chg="add del mod">
          <ac:chgData name="Oliver Alvarado Rodriguez" userId="b43339a2721ca99e" providerId="LiveId" clId="{43195163-79D3-B649-BCD6-2CC9077B0ED7}" dt="2022-11-26T21:14:09.094" v="717"/>
          <ac:spMkLst>
            <pc:docMk/>
            <pc:sldMk cId="972901347" sldId="2281"/>
            <ac:spMk id="50" creationId="{7C069A3B-DD20-BB3C-7F14-5B8440C38ECB}"/>
          </ac:spMkLst>
        </pc:spChg>
        <pc:spChg chg="add del mod">
          <ac:chgData name="Oliver Alvarado Rodriguez" userId="b43339a2721ca99e" providerId="LiveId" clId="{43195163-79D3-B649-BCD6-2CC9077B0ED7}" dt="2022-11-26T21:14:34.755" v="760" actId="478"/>
          <ac:spMkLst>
            <pc:docMk/>
            <pc:sldMk cId="972901347" sldId="2281"/>
            <ac:spMk id="51" creationId="{50AC4D53-6FC4-FB17-711D-E486861C3613}"/>
          </ac:spMkLst>
        </pc:spChg>
        <pc:spChg chg="add mod">
          <ac:chgData name="Oliver Alvarado Rodriguez" userId="b43339a2721ca99e" providerId="LiveId" clId="{43195163-79D3-B649-BCD6-2CC9077B0ED7}" dt="2022-12-04T14:55:04.937" v="29789" actId="13822"/>
          <ac:spMkLst>
            <pc:docMk/>
            <pc:sldMk cId="972901347" sldId="2281"/>
            <ac:spMk id="52" creationId="{FA992C1B-D3C2-EF58-A655-4E7BAD01C8E5}"/>
          </ac:spMkLst>
        </pc:spChg>
        <pc:spChg chg="add mod">
          <ac:chgData name="Oliver Alvarado Rodriguez" userId="b43339a2721ca99e" providerId="LiveId" clId="{43195163-79D3-B649-BCD6-2CC9077B0ED7}" dt="2022-12-04T14:55:03.584" v="29788" actId="13822"/>
          <ac:spMkLst>
            <pc:docMk/>
            <pc:sldMk cId="972901347" sldId="2281"/>
            <ac:spMk id="53" creationId="{FFF24B29-EE75-4A7E-5E34-9D272F4C02BE}"/>
          </ac:spMkLst>
        </pc:spChg>
        <pc:spChg chg="add mod">
          <ac:chgData name="Oliver Alvarado Rodriguez" userId="b43339a2721ca99e" providerId="LiveId" clId="{43195163-79D3-B649-BCD6-2CC9077B0ED7}" dt="2022-12-03T21:50:29.368" v="29216" actId="1036"/>
          <ac:spMkLst>
            <pc:docMk/>
            <pc:sldMk cId="972901347" sldId="2281"/>
            <ac:spMk id="54" creationId="{DDA05383-D521-6279-3FC7-A1BA559463D5}"/>
          </ac:spMkLst>
        </pc:spChg>
        <pc:spChg chg="add mod">
          <ac:chgData name="Oliver Alvarado Rodriguez" userId="b43339a2721ca99e" providerId="LiveId" clId="{43195163-79D3-B649-BCD6-2CC9077B0ED7}" dt="2022-11-29T18:50:06.284" v="14347" actId="1076"/>
          <ac:spMkLst>
            <pc:docMk/>
            <pc:sldMk cId="972901347" sldId="2281"/>
            <ac:spMk id="55" creationId="{5C9BC91B-4BAF-19DA-53B1-4D31257EDEE3}"/>
          </ac:spMkLst>
        </pc:spChg>
        <pc:spChg chg="add mod">
          <ac:chgData name="Oliver Alvarado Rodriguez" userId="b43339a2721ca99e" providerId="LiveId" clId="{43195163-79D3-B649-BCD6-2CC9077B0ED7}" dt="2022-11-29T18:50:06.284" v="14347" actId="1076"/>
          <ac:spMkLst>
            <pc:docMk/>
            <pc:sldMk cId="972901347" sldId="2281"/>
            <ac:spMk id="56" creationId="{1C9530D2-D348-042E-1811-E81536CAD412}"/>
          </ac:spMkLst>
        </pc:spChg>
        <pc:spChg chg="add mod">
          <ac:chgData name="Oliver Alvarado Rodriguez" userId="b43339a2721ca99e" providerId="LiveId" clId="{43195163-79D3-B649-BCD6-2CC9077B0ED7}" dt="2022-12-03T21:50:36.759" v="29218" actId="1036"/>
          <ac:spMkLst>
            <pc:docMk/>
            <pc:sldMk cId="972901347" sldId="2281"/>
            <ac:spMk id="57" creationId="{55F068D5-D409-6DF3-1FF7-5A785B9EE7E0}"/>
          </ac:spMkLst>
        </pc:spChg>
        <pc:spChg chg="add del mod">
          <ac:chgData name="Oliver Alvarado Rodriguez" userId="b43339a2721ca99e" providerId="LiveId" clId="{43195163-79D3-B649-BCD6-2CC9077B0ED7}" dt="2022-11-29T18:49:55.249" v="14345" actId="478"/>
          <ac:spMkLst>
            <pc:docMk/>
            <pc:sldMk cId="972901347" sldId="2281"/>
            <ac:spMk id="60" creationId="{DF28E80D-CDDA-AAB7-5FFF-0C705E66B63E}"/>
          </ac:spMkLst>
        </pc:spChg>
        <pc:spChg chg="add mod">
          <ac:chgData name="Oliver Alvarado Rodriguez" userId="b43339a2721ca99e" providerId="LiveId" clId="{43195163-79D3-B649-BCD6-2CC9077B0ED7}" dt="2022-12-03T21:50:32.675" v="29217" actId="1036"/>
          <ac:spMkLst>
            <pc:docMk/>
            <pc:sldMk cId="972901347" sldId="2281"/>
            <ac:spMk id="61" creationId="{E3068B54-2BDF-7D3C-D7AD-01FF4169CF26}"/>
          </ac:spMkLst>
        </pc:spChg>
        <pc:picChg chg="add del mod">
          <ac:chgData name="Oliver Alvarado Rodriguez" userId="b43339a2721ca99e" providerId="LiveId" clId="{43195163-79D3-B649-BCD6-2CC9077B0ED7}" dt="2022-11-29T22:23:55.929" v="16457" actId="478"/>
          <ac:picMkLst>
            <pc:docMk/>
            <pc:sldMk cId="972901347" sldId="2281"/>
            <ac:picMk id="6" creationId="{1EF09986-C49A-517E-7509-82619D3678CC}"/>
          </ac:picMkLst>
        </pc:picChg>
        <pc:picChg chg="add del mod">
          <ac:chgData name="Oliver Alvarado Rodriguez" userId="b43339a2721ca99e" providerId="LiveId" clId="{43195163-79D3-B649-BCD6-2CC9077B0ED7}" dt="2022-12-02T19:30:35.822" v="24211"/>
          <ac:picMkLst>
            <pc:docMk/>
            <pc:sldMk cId="972901347" sldId="2281"/>
            <ac:picMk id="6" creationId="{46B0E7A9-7F59-CAF7-2CBB-331CE78B9A87}"/>
          </ac:picMkLst>
        </pc:picChg>
        <pc:picChg chg="add del mod">
          <ac:chgData name="Oliver Alvarado Rodriguez" userId="b43339a2721ca99e" providerId="LiveId" clId="{43195163-79D3-B649-BCD6-2CC9077B0ED7}" dt="2022-12-02T19:33:48.498" v="24218"/>
          <ac:picMkLst>
            <pc:docMk/>
            <pc:sldMk cId="972901347" sldId="2281"/>
            <ac:picMk id="7" creationId="{1169C17B-06D0-C550-2715-8B2946570CDF}"/>
          </ac:picMkLst>
        </pc:picChg>
        <pc:picChg chg="add del mod">
          <ac:chgData name="Oliver Alvarado Rodriguez" userId="b43339a2721ca99e" providerId="LiveId" clId="{43195163-79D3-B649-BCD6-2CC9077B0ED7}" dt="2022-11-29T22:24:00.811" v="16459" actId="478"/>
          <ac:picMkLst>
            <pc:docMk/>
            <pc:sldMk cId="972901347" sldId="2281"/>
            <ac:picMk id="7" creationId="{EF0B37E2-E501-76B5-B7D8-7318F7DCF705}"/>
          </ac:picMkLst>
        </pc:picChg>
        <pc:picChg chg="add del mod">
          <ac:chgData name="Oliver Alvarado Rodriguez" userId="b43339a2721ca99e" providerId="LiveId" clId="{43195163-79D3-B649-BCD6-2CC9077B0ED7}" dt="2022-12-02T20:20:09.725" v="24595"/>
          <ac:picMkLst>
            <pc:docMk/>
            <pc:sldMk cId="972901347" sldId="2281"/>
            <ac:picMk id="8" creationId="{CA87550E-191B-AB6F-53B9-4DB5D79475E7}"/>
          </ac:picMkLst>
        </pc:picChg>
        <pc:picChg chg="add del mod">
          <ac:chgData name="Oliver Alvarado Rodriguez" userId="b43339a2721ca99e" providerId="LiveId" clId="{43195163-79D3-B649-BCD6-2CC9077B0ED7}" dt="2022-12-02T21:08:09.102" v="24604"/>
          <ac:picMkLst>
            <pc:docMk/>
            <pc:sldMk cId="972901347" sldId="2281"/>
            <ac:picMk id="9" creationId="{AA1AFD5A-198B-CA10-F4E2-56A07FF751BF}"/>
          </ac:picMkLst>
        </pc:picChg>
        <pc:picChg chg="add del mod">
          <ac:chgData name="Oliver Alvarado Rodriguez" userId="b43339a2721ca99e" providerId="LiveId" clId="{43195163-79D3-B649-BCD6-2CC9077B0ED7}" dt="2022-12-02T22:49:40.035" v="24630"/>
          <ac:picMkLst>
            <pc:docMk/>
            <pc:sldMk cId="972901347" sldId="2281"/>
            <ac:picMk id="10" creationId="{56FA39CF-9544-6F7C-4F81-6EF1B51351EA}"/>
          </ac:picMkLst>
        </pc:picChg>
        <pc:cxnChg chg="add mod">
          <ac:chgData name="Oliver Alvarado Rodriguez" userId="b43339a2721ca99e" providerId="LiveId" clId="{43195163-79D3-B649-BCD6-2CC9077B0ED7}" dt="2022-12-04T14:53:12.275" v="29674" actId="13822"/>
          <ac:cxnSpMkLst>
            <pc:docMk/>
            <pc:sldMk cId="972901347" sldId="2281"/>
            <ac:cxnSpMk id="7" creationId="{F31CEEE0-342A-0984-E92E-1D02A5D49E95}"/>
          </ac:cxnSpMkLst>
        </pc:cxnChg>
        <pc:cxnChg chg="add del mod">
          <ac:chgData name="Oliver Alvarado Rodriguez" userId="b43339a2721ca99e" providerId="LiveId" clId="{43195163-79D3-B649-BCD6-2CC9077B0ED7}" dt="2022-11-26T21:06:10.989" v="606" actId="478"/>
          <ac:cxnSpMkLst>
            <pc:docMk/>
            <pc:sldMk cId="972901347" sldId="2281"/>
            <ac:cxnSpMk id="8" creationId="{86ECF6D2-CC45-464B-4583-084B5FF4FA64}"/>
          </ac:cxnSpMkLst>
        </pc:cxnChg>
        <pc:cxnChg chg="add mod">
          <ac:chgData name="Oliver Alvarado Rodriguez" userId="b43339a2721ca99e" providerId="LiveId" clId="{43195163-79D3-B649-BCD6-2CC9077B0ED7}" dt="2022-12-04T14:53:37.066" v="29676" actId="13822"/>
          <ac:cxnSpMkLst>
            <pc:docMk/>
            <pc:sldMk cId="972901347" sldId="2281"/>
            <ac:cxnSpMk id="9" creationId="{E7B93B1F-993D-EB8C-DA85-FC06DCD3539D}"/>
          </ac:cxnSpMkLst>
        </pc:cxnChg>
        <pc:cxnChg chg="add mod">
          <ac:chgData name="Oliver Alvarado Rodriguez" userId="b43339a2721ca99e" providerId="LiveId" clId="{43195163-79D3-B649-BCD6-2CC9077B0ED7}" dt="2022-12-04T14:56:26.724" v="29863" actId="1076"/>
          <ac:cxnSpMkLst>
            <pc:docMk/>
            <pc:sldMk cId="972901347" sldId="2281"/>
            <ac:cxnSpMk id="11" creationId="{4AC539C5-5FB8-2914-316A-C6109EE56780}"/>
          </ac:cxnSpMkLst>
        </pc:cxnChg>
        <pc:cxnChg chg="add del mod">
          <ac:chgData name="Oliver Alvarado Rodriguez" userId="b43339a2721ca99e" providerId="LiveId" clId="{43195163-79D3-B649-BCD6-2CC9077B0ED7}" dt="2022-11-26T21:14:42.629" v="762" actId="478"/>
          <ac:cxnSpMkLst>
            <pc:docMk/>
            <pc:sldMk cId="972901347" sldId="2281"/>
            <ac:cxnSpMk id="15" creationId="{B491AA33-B9C7-CAAF-BDBF-0A1E8C0510FA}"/>
          </ac:cxnSpMkLst>
        </pc:cxnChg>
        <pc:cxnChg chg="add del mod">
          <ac:chgData name="Oliver Alvarado Rodriguez" userId="b43339a2721ca99e" providerId="LiveId" clId="{43195163-79D3-B649-BCD6-2CC9077B0ED7}" dt="2022-11-26T21:14:42.629" v="762" actId="478"/>
          <ac:cxnSpMkLst>
            <pc:docMk/>
            <pc:sldMk cId="972901347" sldId="2281"/>
            <ac:cxnSpMk id="17" creationId="{17DB4504-DC46-8080-F912-7FBC02026281}"/>
          </ac:cxnSpMkLst>
        </pc:cxnChg>
        <pc:cxnChg chg="add del">
          <ac:chgData name="Oliver Alvarado Rodriguez" userId="b43339a2721ca99e" providerId="LiveId" clId="{43195163-79D3-B649-BCD6-2CC9077B0ED7}" dt="2022-11-26T21:08:46.538" v="622" actId="478"/>
          <ac:cxnSpMkLst>
            <pc:docMk/>
            <pc:sldMk cId="972901347" sldId="2281"/>
            <ac:cxnSpMk id="24" creationId="{455182F9-4E3E-B5B8-6907-C55AB29BD791}"/>
          </ac:cxnSpMkLst>
        </pc:cxnChg>
        <pc:cxnChg chg="add del mod">
          <ac:chgData name="Oliver Alvarado Rodriguez" userId="b43339a2721ca99e" providerId="LiveId" clId="{43195163-79D3-B649-BCD6-2CC9077B0ED7}" dt="2022-11-26T21:14:42.629" v="762" actId="478"/>
          <ac:cxnSpMkLst>
            <pc:docMk/>
            <pc:sldMk cId="972901347" sldId="2281"/>
            <ac:cxnSpMk id="26" creationId="{41122BE4-8758-E2AB-6F42-3CC94A07C68C}"/>
          </ac:cxnSpMkLst>
        </pc:cxnChg>
        <pc:cxnChg chg="add del mod">
          <ac:chgData name="Oliver Alvarado Rodriguez" userId="b43339a2721ca99e" providerId="LiveId" clId="{43195163-79D3-B649-BCD6-2CC9077B0ED7}" dt="2022-11-26T21:14:42.629" v="762" actId="478"/>
          <ac:cxnSpMkLst>
            <pc:docMk/>
            <pc:sldMk cId="972901347" sldId="2281"/>
            <ac:cxnSpMk id="28" creationId="{ABEE1864-0B51-2B1B-6B19-2347FEA87B27}"/>
          </ac:cxnSpMkLst>
        </pc:cxnChg>
        <pc:cxnChg chg="add del mod">
          <ac:chgData name="Oliver Alvarado Rodriguez" userId="b43339a2721ca99e" providerId="LiveId" clId="{43195163-79D3-B649-BCD6-2CC9077B0ED7}" dt="2022-11-26T21:14:42.629" v="762" actId="478"/>
          <ac:cxnSpMkLst>
            <pc:docMk/>
            <pc:sldMk cId="972901347" sldId="2281"/>
            <ac:cxnSpMk id="30" creationId="{A721A865-BA6C-BF32-7AD0-24148D166DF0}"/>
          </ac:cxnSpMkLst>
        </pc:cxnChg>
        <pc:cxnChg chg="add del mod">
          <ac:chgData name="Oliver Alvarado Rodriguez" userId="b43339a2721ca99e" providerId="LiveId" clId="{43195163-79D3-B649-BCD6-2CC9077B0ED7}" dt="2022-11-26T21:11:26.396" v="642" actId="478"/>
          <ac:cxnSpMkLst>
            <pc:docMk/>
            <pc:sldMk cId="972901347" sldId="2281"/>
            <ac:cxnSpMk id="32" creationId="{16DD211A-3578-C8C4-22B0-7A7DA6991618}"/>
          </ac:cxnSpMkLst>
        </pc:cxnChg>
        <pc:cxnChg chg="add del mod">
          <ac:chgData name="Oliver Alvarado Rodriguez" userId="b43339a2721ca99e" providerId="LiveId" clId="{43195163-79D3-B649-BCD6-2CC9077B0ED7}" dt="2022-11-29T18:49:53.128" v="14344" actId="478"/>
          <ac:cxnSpMkLst>
            <pc:docMk/>
            <pc:sldMk cId="972901347" sldId="2281"/>
            <ac:cxnSpMk id="59" creationId="{B6F699F7-1C7D-3D76-C41A-05FC31127554}"/>
          </ac:cxnSpMkLst>
        </pc:cxnChg>
      </pc:sldChg>
      <pc:sldChg chg="addSp delSp modSp add mod ord modTransition modAnim">
        <pc:chgData name="Oliver Alvarado Rodriguez" userId="b43339a2721ca99e" providerId="LiveId" clId="{43195163-79D3-B649-BCD6-2CC9077B0ED7}" dt="2022-12-04T15:35:37.692" v="31161" actId="20577"/>
        <pc:sldMkLst>
          <pc:docMk/>
          <pc:sldMk cId="1518348683" sldId="2282"/>
        </pc:sldMkLst>
        <pc:spChg chg="mod">
          <ac:chgData name="Oliver Alvarado Rodriguez" userId="b43339a2721ca99e" providerId="LiveId" clId="{43195163-79D3-B649-BCD6-2CC9077B0ED7}" dt="2022-11-29T05:22:43.102" v="12976" actId="207"/>
          <ac:spMkLst>
            <pc:docMk/>
            <pc:sldMk cId="1518348683" sldId="2282"/>
            <ac:spMk id="2" creationId="{5E899447-3700-2C04-30C3-49C7F13E3280}"/>
          </ac:spMkLst>
        </pc:spChg>
        <pc:spChg chg="mod">
          <ac:chgData name="Oliver Alvarado Rodriguez" userId="b43339a2721ca99e" providerId="LiveId" clId="{43195163-79D3-B649-BCD6-2CC9077B0ED7}" dt="2022-11-29T04:26:07.747" v="11453"/>
          <ac:spMkLst>
            <pc:docMk/>
            <pc:sldMk cId="1518348683" sldId="2282"/>
            <ac:spMk id="4" creationId="{0AD6A4AF-7CEF-696B-FADA-68570B139708}"/>
          </ac:spMkLst>
        </pc:spChg>
        <pc:spChg chg="mod">
          <ac:chgData name="Oliver Alvarado Rodriguez" userId="b43339a2721ca99e" providerId="LiveId" clId="{43195163-79D3-B649-BCD6-2CC9077B0ED7}" dt="2022-11-29T04:26:07.747" v="11453"/>
          <ac:spMkLst>
            <pc:docMk/>
            <pc:sldMk cId="1518348683" sldId="2282"/>
            <ac:spMk id="5" creationId="{2262C6E0-2F3E-1D85-4120-98EA1C00E6BC}"/>
          </ac:spMkLst>
        </pc:spChg>
        <pc:spChg chg="add mod">
          <ac:chgData name="Oliver Alvarado Rodriguez" userId="b43339a2721ca99e" providerId="LiveId" clId="{43195163-79D3-B649-BCD6-2CC9077B0ED7}" dt="2022-11-29T21:51:06.620" v="16220"/>
          <ac:spMkLst>
            <pc:docMk/>
            <pc:sldMk cId="1518348683" sldId="2282"/>
            <ac:spMk id="14" creationId="{E95B1C8E-4F92-6B72-19BA-B3F75315CD23}"/>
          </ac:spMkLst>
        </pc:spChg>
        <pc:spChg chg="mod">
          <ac:chgData name="Oliver Alvarado Rodriguez" userId="b43339a2721ca99e" providerId="LiveId" clId="{43195163-79D3-B649-BCD6-2CC9077B0ED7}" dt="2022-12-04T15:35:37.692" v="31161" actId="20577"/>
          <ac:spMkLst>
            <pc:docMk/>
            <pc:sldMk cId="1518348683" sldId="2282"/>
            <ac:spMk id="38" creationId="{17251D99-6CFD-98A9-D20A-CE4B4072946F}"/>
          </ac:spMkLst>
        </pc:spChg>
        <pc:picChg chg="add del mod">
          <ac:chgData name="Oliver Alvarado Rodriguez" userId="b43339a2721ca99e" providerId="LiveId" clId="{43195163-79D3-B649-BCD6-2CC9077B0ED7}" dt="2022-12-02T19:33:43.481" v="24215"/>
          <ac:picMkLst>
            <pc:docMk/>
            <pc:sldMk cId="1518348683" sldId="2282"/>
            <ac:picMk id="22" creationId="{68D214DF-90EA-2D7B-070E-647291A73728}"/>
          </ac:picMkLst>
        </pc:picChg>
        <pc:picChg chg="add del mod">
          <ac:chgData name="Oliver Alvarado Rodriguez" userId="b43339a2721ca99e" providerId="LiveId" clId="{43195163-79D3-B649-BCD6-2CC9077B0ED7}" dt="2022-12-02T20:19:58.963" v="24592"/>
          <ac:picMkLst>
            <pc:docMk/>
            <pc:sldMk cId="1518348683" sldId="2282"/>
            <ac:picMk id="32" creationId="{A4B83076-DE33-C168-C34D-67A05343BA7C}"/>
          </ac:picMkLst>
        </pc:picChg>
        <pc:picChg chg="add del mod">
          <ac:chgData name="Oliver Alvarado Rodriguez" userId="b43339a2721ca99e" providerId="LiveId" clId="{43195163-79D3-B649-BCD6-2CC9077B0ED7}" dt="2022-12-02T21:07:06.493" v="24601"/>
          <ac:picMkLst>
            <pc:docMk/>
            <pc:sldMk cId="1518348683" sldId="2282"/>
            <ac:picMk id="34" creationId="{7D2146BB-3981-0592-3898-EE27C04F9BA2}"/>
          </ac:picMkLst>
        </pc:picChg>
        <pc:picChg chg="add del mod">
          <ac:chgData name="Oliver Alvarado Rodriguez" userId="b43339a2721ca99e" providerId="LiveId" clId="{43195163-79D3-B649-BCD6-2CC9077B0ED7}" dt="2022-12-02T22:49:42.409" v="24633"/>
          <ac:picMkLst>
            <pc:docMk/>
            <pc:sldMk cId="1518348683" sldId="2282"/>
            <ac:picMk id="39" creationId="{EECE9E53-D6C5-34C1-5835-7B1CBFAF7E62}"/>
          </ac:picMkLst>
        </pc:picChg>
      </pc:sldChg>
      <pc:sldChg chg="addSp delSp modSp add mod modTransition modAnim modNotesTx">
        <pc:chgData name="Oliver Alvarado Rodriguez" userId="b43339a2721ca99e" providerId="LiveId" clId="{43195163-79D3-B649-BCD6-2CC9077B0ED7}" dt="2022-12-04T00:36:50.022" v="29672" actId="13926"/>
        <pc:sldMkLst>
          <pc:docMk/>
          <pc:sldMk cId="3836926282" sldId="2287"/>
        </pc:sldMkLst>
        <pc:spChg chg="mod">
          <ac:chgData name="Oliver Alvarado Rodriguez" userId="b43339a2721ca99e" providerId="LiveId" clId="{43195163-79D3-B649-BCD6-2CC9077B0ED7}" dt="2022-11-28T23:26:02.707" v="7621" actId="14100"/>
          <ac:spMkLst>
            <pc:docMk/>
            <pc:sldMk cId="3836926282" sldId="2287"/>
            <ac:spMk id="2" creationId="{FDC1DC2E-9F28-C29D-8BB7-47425E957B11}"/>
          </ac:spMkLst>
        </pc:spChg>
        <pc:spChg chg="mod">
          <ac:chgData name="Oliver Alvarado Rodriguez" userId="b43339a2721ca99e" providerId="LiveId" clId="{43195163-79D3-B649-BCD6-2CC9077B0ED7}" dt="2022-12-04T00:36:50.022" v="29672" actId="13926"/>
          <ac:spMkLst>
            <pc:docMk/>
            <pc:sldMk cId="3836926282" sldId="2287"/>
            <ac:spMk id="3" creationId="{3877CC2E-5E96-5A50-C132-FDA1688CB75C}"/>
          </ac:spMkLst>
        </pc:spChg>
        <pc:spChg chg="mod">
          <ac:chgData name="Oliver Alvarado Rodriguez" userId="b43339a2721ca99e" providerId="LiveId" clId="{43195163-79D3-B649-BCD6-2CC9077B0ED7}" dt="2022-11-29T04:26:07.747" v="11453"/>
          <ac:spMkLst>
            <pc:docMk/>
            <pc:sldMk cId="3836926282" sldId="2287"/>
            <ac:spMk id="4" creationId="{E9CE9754-AACA-B0D5-B943-D1DF36F6275E}"/>
          </ac:spMkLst>
        </pc:spChg>
        <pc:spChg chg="mod">
          <ac:chgData name="Oliver Alvarado Rodriguez" userId="b43339a2721ca99e" providerId="LiveId" clId="{43195163-79D3-B649-BCD6-2CC9077B0ED7}" dt="2022-11-29T04:26:07.747" v="11453"/>
          <ac:spMkLst>
            <pc:docMk/>
            <pc:sldMk cId="3836926282" sldId="2287"/>
            <ac:spMk id="5" creationId="{C699531A-0D6B-283F-4B2E-5C8E6660EB2B}"/>
          </ac:spMkLst>
        </pc:spChg>
        <pc:spChg chg="add mod">
          <ac:chgData name="Oliver Alvarado Rodriguez" userId="b43339a2721ca99e" providerId="LiveId" clId="{43195163-79D3-B649-BCD6-2CC9077B0ED7}" dt="2022-11-29T21:51:06.620" v="16220"/>
          <ac:spMkLst>
            <pc:docMk/>
            <pc:sldMk cId="3836926282" sldId="2287"/>
            <ac:spMk id="6" creationId="{66E0F337-AEE1-0F35-6D53-5C50B67A1F8E}"/>
          </ac:spMkLst>
        </pc:spChg>
        <pc:picChg chg="add del mod">
          <ac:chgData name="Oliver Alvarado Rodriguez" userId="b43339a2721ca99e" providerId="LiveId" clId="{43195163-79D3-B649-BCD6-2CC9077B0ED7}" dt="2022-12-02T22:01:58.841" v="24624"/>
          <ac:picMkLst>
            <pc:docMk/>
            <pc:sldMk cId="3836926282" sldId="2287"/>
            <ac:picMk id="7" creationId="{956C49DE-9097-23D2-4BBD-1426CDE8F919}"/>
          </ac:picMkLst>
        </pc:picChg>
        <pc:picChg chg="add del mod">
          <ac:chgData name="Oliver Alvarado Rodriguez" userId="b43339a2721ca99e" providerId="LiveId" clId="{43195163-79D3-B649-BCD6-2CC9077B0ED7}" dt="2022-12-02T22:50:04.403" v="24661"/>
          <ac:picMkLst>
            <pc:docMk/>
            <pc:sldMk cId="3836926282" sldId="2287"/>
            <ac:picMk id="8" creationId="{B431AAF8-C351-6550-1E58-51BACC076C9E}"/>
          </ac:picMkLst>
        </pc:picChg>
      </pc:sldChg>
      <pc:sldChg chg="addSp delSp modSp add mod modTransition modAnim">
        <pc:chgData name="Oliver Alvarado Rodriguez" userId="b43339a2721ca99e" providerId="LiveId" clId="{43195163-79D3-B649-BCD6-2CC9077B0ED7}" dt="2022-12-04T15:14:25.276" v="30303" actId="20577"/>
        <pc:sldMkLst>
          <pc:docMk/>
          <pc:sldMk cId="1326098302" sldId="2294"/>
        </pc:sldMkLst>
        <pc:spChg chg="mod">
          <ac:chgData name="Oliver Alvarado Rodriguez" userId="b43339a2721ca99e" providerId="LiveId" clId="{43195163-79D3-B649-BCD6-2CC9077B0ED7}" dt="2022-12-04T15:14:25.276" v="30303" actId="20577"/>
          <ac:spMkLst>
            <pc:docMk/>
            <pc:sldMk cId="1326098302" sldId="2294"/>
            <ac:spMk id="2" creationId="{14D931C2-8D9F-C467-1CF1-38104E153D40}"/>
          </ac:spMkLst>
        </pc:spChg>
        <pc:spChg chg="mod">
          <ac:chgData name="Oliver Alvarado Rodriguez" userId="b43339a2721ca99e" providerId="LiveId" clId="{43195163-79D3-B649-BCD6-2CC9077B0ED7}" dt="2022-11-30T23:06:34.468" v="21159" actId="20577"/>
          <ac:spMkLst>
            <pc:docMk/>
            <pc:sldMk cId="1326098302" sldId="2294"/>
            <ac:spMk id="79" creationId="{F6099B84-819C-513A-86B9-9DB48552D6F2}"/>
          </ac:spMkLst>
        </pc:spChg>
        <pc:picChg chg="add del mod">
          <ac:chgData name="Oliver Alvarado Rodriguez" userId="b43339a2721ca99e" providerId="LiveId" clId="{43195163-79D3-B649-BCD6-2CC9077B0ED7}" dt="2022-12-02T22:49:50.748" v="24644"/>
          <ac:picMkLst>
            <pc:docMk/>
            <pc:sldMk cId="1326098302" sldId="2294"/>
            <ac:picMk id="6" creationId="{BF92F4EB-60C0-2CEF-9156-C05D7144FEDE}"/>
          </ac:picMkLst>
        </pc:picChg>
      </pc:sldChg>
      <pc:sldChg chg="add del">
        <pc:chgData name="Oliver Alvarado Rodriguez" userId="b43339a2721ca99e" providerId="LiveId" clId="{43195163-79D3-B649-BCD6-2CC9077B0ED7}" dt="2022-11-30T17:45:21.581" v="19629" actId="2696"/>
        <pc:sldMkLst>
          <pc:docMk/>
          <pc:sldMk cId="2814364208" sldId="2294"/>
        </pc:sldMkLst>
      </pc:sldChg>
      <pc:sldChg chg="addSp modSp add del">
        <pc:chgData name="Oliver Alvarado Rodriguez" userId="b43339a2721ca99e" providerId="LiveId" clId="{43195163-79D3-B649-BCD6-2CC9077B0ED7}" dt="2022-11-30T01:27:01.664" v="18379" actId="2696"/>
        <pc:sldMkLst>
          <pc:docMk/>
          <pc:sldMk cId="2922424232" sldId="2294"/>
        </pc:sldMkLst>
        <pc:spChg chg="mod">
          <ac:chgData name="Oliver Alvarado Rodriguez" userId="b43339a2721ca99e" providerId="LiveId" clId="{43195163-79D3-B649-BCD6-2CC9077B0ED7}" dt="2022-11-29T04:26:07.747" v="11453"/>
          <ac:spMkLst>
            <pc:docMk/>
            <pc:sldMk cId="2922424232" sldId="2294"/>
            <ac:spMk id="2" creationId="{14D931C2-8D9F-C467-1CF1-38104E153D40}"/>
          </ac:spMkLst>
        </pc:spChg>
        <pc:spChg chg="add mod">
          <ac:chgData name="Oliver Alvarado Rodriguez" userId="b43339a2721ca99e" providerId="LiveId" clId="{43195163-79D3-B649-BCD6-2CC9077B0ED7}" dt="2022-11-29T21:51:06.620" v="16220"/>
          <ac:spMkLst>
            <pc:docMk/>
            <pc:sldMk cId="2922424232" sldId="2294"/>
            <ac:spMk id="3" creationId="{C53BDCE7-6FD9-5A25-35F3-5FFDA1648111}"/>
          </ac:spMkLst>
        </pc:spChg>
        <pc:spChg chg="mod">
          <ac:chgData name="Oliver Alvarado Rodriguez" userId="b43339a2721ca99e" providerId="LiveId" clId="{43195163-79D3-B649-BCD6-2CC9077B0ED7}" dt="2022-11-29T04:26:07.747" v="11453"/>
          <ac:spMkLst>
            <pc:docMk/>
            <pc:sldMk cId="2922424232" sldId="2294"/>
            <ac:spMk id="4" creationId="{97659B85-0744-A2AD-B252-A678C07EC531}"/>
          </ac:spMkLst>
        </pc:spChg>
        <pc:spChg chg="mod">
          <ac:chgData name="Oliver Alvarado Rodriguez" userId="b43339a2721ca99e" providerId="LiveId" clId="{43195163-79D3-B649-BCD6-2CC9077B0ED7}" dt="2022-11-29T04:26:07.747" v="11453"/>
          <ac:spMkLst>
            <pc:docMk/>
            <pc:sldMk cId="2922424232" sldId="2294"/>
            <ac:spMk id="5" creationId="{09C58565-27BE-57EC-833F-D288E4C0ACE7}"/>
          </ac:spMkLst>
        </pc:spChg>
      </pc:sldChg>
      <pc:sldChg chg="addSp delSp modSp add mod modTransition modAnim">
        <pc:chgData name="Oliver Alvarado Rodriguez" userId="b43339a2721ca99e" providerId="LiveId" clId="{43195163-79D3-B649-BCD6-2CC9077B0ED7}" dt="2022-12-02T22:49:43.161" v="24634"/>
        <pc:sldMkLst>
          <pc:docMk/>
          <pc:sldMk cId="1997415670" sldId="2300"/>
        </pc:sldMkLst>
        <pc:spChg chg="del mod">
          <ac:chgData name="Oliver Alvarado Rodriguez" userId="b43339a2721ca99e" providerId="LiveId" clId="{43195163-79D3-B649-BCD6-2CC9077B0ED7}" dt="2022-12-02T17:33:25.108" v="23992" actId="478"/>
          <ac:spMkLst>
            <pc:docMk/>
            <pc:sldMk cId="1997415670" sldId="2300"/>
            <ac:spMk id="2" creationId="{08FFB247-F1BB-1898-7FFC-EE51DC3301E3}"/>
          </ac:spMkLst>
        </pc:spChg>
        <pc:spChg chg="add mod">
          <ac:chgData name="Oliver Alvarado Rodriguez" userId="b43339a2721ca99e" providerId="LiveId" clId="{43195163-79D3-B649-BCD6-2CC9077B0ED7}" dt="2022-11-29T21:51:06.620" v="16220"/>
          <ac:spMkLst>
            <pc:docMk/>
            <pc:sldMk cId="1997415670" sldId="2300"/>
            <ac:spMk id="3" creationId="{1AFE7763-DECF-E85C-85A2-DDA261143E21}"/>
          </ac:spMkLst>
        </pc:spChg>
        <pc:spChg chg="mod">
          <ac:chgData name="Oliver Alvarado Rodriguez" userId="b43339a2721ca99e" providerId="LiveId" clId="{43195163-79D3-B649-BCD6-2CC9077B0ED7}" dt="2022-11-29T04:26:07.747" v="11453"/>
          <ac:spMkLst>
            <pc:docMk/>
            <pc:sldMk cId="1997415670" sldId="2300"/>
            <ac:spMk id="4" creationId="{56ECE5EC-F945-F59D-EB49-FF9E28428DA1}"/>
          </ac:spMkLst>
        </pc:spChg>
        <pc:spChg chg="mod">
          <ac:chgData name="Oliver Alvarado Rodriguez" userId="b43339a2721ca99e" providerId="LiveId" clId="{43195163-79D3-B649-BCD6-2CC9077B0ED7}" dt="2022-11-29T04:26:07.747" v="11453"/>
          <ac:spMkLst>
            <pc:docMk/>
            <pc:sldMk cId="1997415670" sldId="2300"/>
            <ac:spMk id="5" creationId="{D88EDF7D-8CFD-91E9-ABBA-283104A415EF}"/>
          </ac:spMkLst>
        </pc:spChg>
        <pc:spChg chg="add del">
          <ac:chgData name="Oliver Alvarado Rodriguez" userId="b43339a2721ca99e" providerId="LiveId" clId="{43195163-79D3-B649-BCD6-2CC9077B0ED7}" dt="2022-12-02T17:31:11.014" v="23883" actId="478"/>
          <ac:spMkLst>
            <pc:docMk/>
            <pc:sldMk cId="1997415670" sldId="2300"/>
            <ac:spMk id="7" creationId="{CF5B9ADC-A80D-4BDD-06B8-2561398BE6A5}"/>
          </ac:spMkLst>
        </pc:spChg>
        <pc:spChg chg="add mod">
          <ac:chgData name="Oliver Alvarado Rodriguez" userId="b43339a2721ca99e" providerId="LiveId" clId="{43195163-79D3-B649-BCD6-2CC9077B0ED7}" dt="2022-12-02T17:40:26.252" v="24053" actId="14100"/>
          <ac:spMkLst>
            <pc:docMk/>
            <pc:sldMk cId="1997415670" sldId="2300"/>
            <ac:spMk id="16" creationId="{630672DD-9224-C68E-CB80-4826B3C9B0A0}"/>
          </ac:spMkLst>
        </pc:spChg>
        <pc:spChg chg="add mod">
          <ac:chgData name="Oliver Alvarado Rodriguez" userId="b43339a2721ca99e" providerId="LiveId" clId="{43195163-79D3-B649-BCD6-2CC9077B0ED7}" dt="2022-12-02T17:38:48.978" v="24025" actId="167"/>
          <ac:spMkLst>
            <pc:docMk/>
            <pc:sldMk cId="1997415670" sldId="2300"/>
            <ac:spMk id="18" creationId="{4FB2F794-0F40-EEA9-3741-D228D33EED5B}"/>
          </ac:spMkLst>
        </pc:spChg>
        <pc:spChg chg="add mod">
          <ac:chgData name="Oliver Alvarado Rodriguez" userId="b43339a2721ca99e" providerId="LiveId" clId="{43195163-79D3-B649-BCD6-2CC9077B0ED7}" dt="2022-12-02T17:40:09.247" v="24052" actId="14100"/>
          <ac:spMkLst>
            <pc:docMk/>
            <pc:sldMk cId="1997415670" sldId="2300"/>
            <ac:spMk id="19" creationId="{DF2587A5-1440-66E0-5AC6-E14701ED002A}"/>
          </ac:spMkLst>
        </pc:spChg>
        <pc:spChg chg="add mod">
          <ac:chgData name="Oliver Alvarado Rodriguez" userId="b43339a2721ca99e" providerId="LiveId" clId="{43195163-79D3-B649-BCD6-2CC9077B0ED7}" dt="2022-12-02T17:41:25.456" v="24117" actId="1076"/>
          <ac:spMkLst>
            <pc:docMk/>
            <pc:sldMk cId="1997415670" sldId="2300"/>
            <ac:spMk id="24" creationId="{4EB11C70-E3D0-2143-3F1F-168273134B41}"/>
          </ac:spMkLst>
        </pc:spChg>
        <pc:spChg chg="add mod">
          <ac:chgData name="Oliver Alvarado Rodriguez" userId="b43339a2721ca99e" providerId="LiveId" clId="{43195163-79D3-B649-BCD6-2CC9077B0ED7}" dt="2022-12-02T17:41:10.804" v="24116" actId="1076"/>
          <ac:spMkLst>
            <pc:docMk/>
            <pc:sldMk cId="1997415670" sldId="2300"/>
            <ac:spMk id="25" creationId="{B98573E9-1717-6F72-6949-67683E522316}"/>
          </ac:spMkLst>
        </pc:spChg>
        <pc:spChg chg="mod">
          <ac:chgData name="Oliver Alvarado Rodriguez" userId="b43339a2721ca99e" providerId="LiveId" clId="{43195163-79D3-B649-BCD6-2CC9077B0ED7}" dt="2022-12-02T17:39:59.874" v="24043" actId="1037"/>
          <ac:spMkLst>
            <pc:docMk/>
            <pc:sldMk cId="1997415670" sldId="2300"/>
            <ac:spMk id="26" creationId="{5525D5CB-2C4D-4848-FEC8-A9813E04AA0F}"/>
          </ac:spMkLst>
        </pc:spChg>
        <pc:spChg chg="mod">
          <ac:chgData name="Oliver Alvarado Rodriguez" userId="b43339a2721ca99e" providerId="LiveId" clId="{43195163-79D3-B649-BCD6-2CC9077B0ED7}" dt="2022-12-02T17:38:20.959" v="24022" actId="20577"/>
          <ac:spMkLst>
            <pc:docMk/>
            <pc:sldMk cId="1997415670" sldId="2300"/>
            <ac:spMk id="27" creationId="{7AD15C7D-A753-B0BB-76CF-72EE79A29DCF}"/>
          </ac:spMkLst>
        </pc:spChg>
        <pc:spChg chg="mod">
          <ac:chgData name="Oliver Alvarado Rodriguez" userId="b43339a2721ca99e" providerId="LiveId" clId="{43195163-79D3-B649-BCD6-2CC9077B0ED7}" dt="2022-12-02T17:31:06.642" v="23877" actId="1035"/>
          <ac:spMkLst>
            <pc:docMk/>
            <pc:sldMk cId="1997415670" sldId="2300"/>
            <ac:spMk id="28" creationId="{6B2B7D7D-764D-7155-A9A1-EAB6BC3A93C8}"/>
          </ac:spMkLst>
        </pc:spChg>
        <pc:spChg chg="mod">
          <ac:chgData name="Oliver Alvarado Rodriguez" userId="b43339a2721ca99e" providerId="LiveId" clId="{43195163-79D3-B649-BCD6-2CC9077B0ED7}" dt="2022-12-02T17:31:06.642" v="23877" actId="1035"/>
          <ac:spMkLst>
            <pc:docMk/>
            <pc:sldMk cId="1997415670" sldId="2300"/>
            <ac:spMk id="37" creationId="{C0245EF1-E79D-3C41-CBEA-F634C2212FAC}"/>
          </ac:spMkLst>
        </pc:spChg>
        <pc:spChg chg="mod">
          <ac:chgData name="Oliver Alvarado Rodriguez" userId="b43339a2721ca99e" providerId="LiveId" clId="{43195163-79D3-B649-BCD6-2CC9077B0ED7}" dt="2022-12-02T17:31:06.642" v="23877" actId="1035"/>
          <ac:spMkLst>
            <pc:docMk/>
            <pc:sldMk cId="1997415670" sldId="2300"/>
            <ac:spMk id="44" creationId="{68ED7781-BABB-D745-6FF0-E04A63880CFD}"/>
          </ac:spMkLst>
        </pc:spChg>
        <pc:graphicFrameChg chg="mod">
          <ac:chgData name="Oliver Alvarado Rodriguez" userId="b43339a2721ca99e" providerId="LiveId" clId="{43195163-79D3-B649-BCD6-2CC9077B0ED7}" dt="2022-12-02T17:33:11.493" v="23978" actId="1035"/>
          <ac:graphicFrameMkLst>
            <pc:docMk/>
            <pc:sldMk cId="1997415670" sldId="2300"/>
            <ac:graphicFrameMk id="8" creationId="{EC89ACDC-DD0D-5355-8C5A-DF868088C61F}"/>
          </ac:graphicFrameMkLst>
        </pc:graphicFrameChg>
        <pc:graphicFrameChg chg="mod">
          <ac:chgData name="Oliver Alvarado Rodriguez" userId="b43339a2721ca99e" providerId="LiveId" clId="{43195163-79D3-B649-BCD6-2CC9077B0ED7}" dt="2022-12-02T17:33:20.224" v="23991" actId="1036"/>
          <ac:graphicFrameMkLst>
            <pc:docMk/>
            <pc:sldMk cId="1997415670" sldId="2300"/>
            <ac:graphicFrameMk id="9" creationId="{A88C6EF9-975A-7273-F613-34E9B2EA30E0}"/>
          </ac:graphicFrameMkLst>
        </pc:graphicFrameChg>
        <pc:graphicFrameChg chg="mod">
          <ac:chgData name="Oliver Alvarado Rodriguez" userId="b43339a2721ca99e" providerId="LiveId" clId="{43195163-79D3-B649-BCD6-2CC9077B0ED7}" dt="2022-12-02T17:31:06.642" v="23877" actId="1035"/>
          <ac:graphicFrameMkLst>
            <pc:docMk/>
            <pc:sldMk cId="1997415670" sldId="2300"/>
            <ac:graphicFrameMk id="10" creationId="{6378ABA0-8469-1447-8D9F-ED5E9426EC8C}"/>
          </ac:graphicFrameMkLst>
        </pc:graphicFrameChg>
        <pc:graphicFrameChg chg="mod">
          <ac:chgData name="Oliver Alvarado Rodriguez" userId="b43339a2721ca99e" providerId="LiveId" clId="{43195163-79D3-B649-BCD6-2CC9077B0ED7}" dt="2022-12-02T17:31:06.642" v="23877" actId="1035"/>
          <ac:graphicFrameMkLst>
            <pc:docMk/>
            <pc:sldMk cId="1997415670" sldId="2300"/>
            <ac:graphicFrameMk id="15" creationId="{661B7442-FFD3-8368-0822-24C1A45954DF}"/>
          </ac:graphicFrameMkLst>
        </pc:graphicFrameChg>
        <pc:picChg chg="add del mod">
          <ac:chgData name="Oliver Alvarado Rodriguez" userId="b43339a2721ca99e" providerId="LiveId" clId="{43195163-79D3-B649-BCD6-2CC9077B0ED7}" dt="2022-12-02T20:19:49.914" v="24591"/>
          <ac:picMkLst>
            <pc:docMk/>
            <pc:sldMk cId="1997415670" sldId="2300"/>
            <ac:picMk id="29" creationId="{4BD3DB5D-DC4C-1BE2-53CD-C1B5F76287CA}"/>
          </ac:picMkLst>
        </pc:picChg>
        <pc:picChg chg="add del mod">
          <ac:chgData name="Oliver Alvarado Rodriguez" userId="b43339a2721ca99e" providerId="LiveId" clId="{43195163-79D3-B649-BCD6-2CC9077B0ED7}" dt="2022-12-02T22:49:43.161" v="24634"/>
          <ac:picMkLst>
            <pc:docMk/>
            <pc:sldMk cId="1997415670" sldId="2300"/>
            <ac:picMk id="31" creationId="{C4CCE565-ADBB-1175-7126-69D7FC67A781}"/>
          </ac:picMkLst>
        </pc:picChg>
        <pc:cxnChg chg="mod">
          <ac:chgData name="Oliver Alvarado Rodriguez" userId="b43339a2721ca99e" providerId="LiveId" clId="{43195163-79D3-B649-BCD6-2CC9077B0ED7}" dt="2022-12-02T17:39:55.153" v="24038" actId="14100"/>
          <ac:cxnSpMkLst>
            <pc:docMk/>
            <pc:sldMk cId="1997415670" sldId="2300"/>
            <ac:cxnSpMk id="17" creationId="{DC729B45-0DF3-BBDD-EB80-E7A0D5AEAEDF}"/>
          </ac:cxnSpMkLst>
        </pc:cxnChg>
        <pc:cxnChg chg="mod">
          <ac:chgData name="Oliver Alvarado Rodriguez" userId="b43339a2721ca99e" providerId="LiveId" clId="{43195163-79D3-B649-BCD6-2CC9077B0ED7}" dt="2022-12-02T17:33:20.224" v="23991" actId="1036"/>
          <ac:cxnSpMkLst>
            <pc:docMk/>
            <pc:sldMk cId="1997415670" sldId="2300"/>
            <ac:cxnSpMk id="20" creationId="{6FEB6B5C-81FD-3C6B-37D5-DD4C413335CC}"/>
          </ac:cxnSpMkLst>
        </pc:cxnChg>
        <pc:cxnChg chg="mod">
          <ac:chgData name="Oliver Alvarado Rodriguez" userId="b43339a2721ca99e" providerId="LiveId" clId="{43195163-79D3-B649-BCD6-2CC9077B0ED7}" dt="2022-12-02T17:33:20.224" v="23991" actId="1036"/>
          <ac:cxnSpMkLst>
            <pc:docMk/>
            <pc:sldMk cId="1997415670" sldId="2300"/>
            <ac:cxnSpMk id="23" creationId="{0E25878F-0F49-D75D-F53D-10DAD4C0D5A1}"/>
          </ac:cxnSpMkLst>
        </pc:cxnChg>
        <pc:cxnChg chg="mod">
          <ac:chgData name="Oliver Alvarado Rodriguez" userId="b43339a2721ca99e" providerId="LiveId" clId="{43195163-79D3-B649-BCD6-2CC9077B0ED7}" dt="2022-12-02T17:38:20.959" v="24022" actId="20577"/>
          <ac:cxnSpMkLst>
            <pc:docMk/>
            <pc:sldMk cId="1997415670" sldId="2300"/>
            <ac:cxnSpMk id="30" creationId="{6981CDB7-2842-8DED-7A0C-7FEB1932DECB}"/>
          </ac:cxnSpMkLst>
        </pc:cxnChg>
        <pc:cxnChg chg="mod">
          <ac:chgData name="Oliver Alvarado Rodriguez" userId="b43339a2721ca99e" providerId="LiveId" clId="{43195163-79D3-B649-BCD6-2CC9077B0ED7}" dt="2022-12-02T17:31:06.642" v="23877" actId="1035"/>
          <ac:cxnSpMkLst>
            <pc:docMk/>
            <pc:sldMk cId="1997415670" sldId="2300"/>
            <ac:cxnSpMk id="32" creationId="{1ABD408D-A106-42F0-A78A-DE7A68AA9AE9}"/>
          </ac:cxnSpMkLst>
        </pc:cxnChg>
        <pc:cxnChg chg="mod">
          <ac:chgData name="Oliver Alvarado Rodriguez" userId="b43339a2721ca99e" providerId="LiveId" clId="{43195163-79D3-B649-BCD6-2CC9077B0ED7}" dt="2022-12-02T17:33:20.224" v="23991" actId="1036"/>
          <ac:cxnSpMkLst>
            <pc:docMk/>
            <pc:sldMk cId="1997415670" sldId="2300"/>
            <ac:cxnSpMk id="39" creationId="{DE4333C7-BF12-4AEE-5ACB-8C7EBE60509E}"/>
          </ac:cxnSpMkLst>
        </pc:cxnChg>
        <pc:cxnChg chg="mod">
          <ac:chgData name="Oliver Alvarado Rodriguez" userId="b43339a2721ca99e" providerId="LiveId" clId="{43195163-79D3-B649-BCD6-2CC9077B0ED7}" dt="2022-12-02T17:31:06.642" v="23877" actId="1035"/>
          <ac:cxnSpMkLst>
            <pc:docMk/>
            <pc:sldMk cId="1997415670" sldId="2300"/>
            <ac:cxnSpMk id="42" creationId="{00088C9A-F99A-B976-F48C-BA38086BD750}"/>
          </ac:cxnSpMkLst>
        </pc:cxnChg>
      </pc:sldChg>
      <pc:sldChg chg="new del">
        <pc:chgData name="Oliver Alvarado Rodriguez" userId="b43339a2721ca99e" providerId="LiveId" clId="{43195163-79D3-B649-BCD6-2CC9077B0ED7}" dt="2022-11-26T21:37:14.717" v="1108" actId="2696"/>
        <pc:sldMkLst>
          <pc:docMk/>
          <pc:sldMk cId="531437407" sldId="2301"/>
        </pc:sldMkLst>
      </pc:sldChg>
      <pc:sldChg chg="addSp delSp modSp new del mod setBg addAnim delAnim setClrOvrMap">
        <pc:chgData name="Oliver Alvarado Rodriguez" userId="b43339a2721ca99e" providerId="LiveId" clId="{43195163-79D3-B649-BCD6-2CC9077B0ED7}" dt="2022-11-29T02:03:00.037" v="10309" actId="2696"/>
        <pc:sldMkLst>
          <pc:docMk/>
          <pc:sldMk cId="1369684754" sldId="2301"/>
        </pc:sldMkLst>
        <pc:spChg chg="mod">
          <ac:chgData name="Oliver Alvarado Rodriguez" userId="b43339a2721ca99e" providerId="LiveId" clId="{43195163-79D3-B649-BCD6-2CC9077B0ED7}" dt="2022-11-29T01:13:54.444" v="10301" actId="20577"/>
          <ac:spMkLst>
            <pc:docMk/>
            <pc:sldMk cId="1369684754" sldId="2301"/>
            <ac:spMk id="2" creationId="{AD20F5B6-FE05-3EEA-F3EB-F7A19C767753}"/>
          </ac:spMkLst>
        </pc:spChg>
        <pc:spChg chg="del">
          <ac:chgData name="Oliver Alvarado Rodriguez" userId="b43339a2721ca99e" providerId="LiveId" clId="{43195163-79D3-B649-BCD6-2CC9077B0ED7}" dt="2022-11-26T21:40:11.269" v="1129" actId="478"/>
          <ac:spMkLst>
            <pc:docMk/>
            <pc:sldMk cId="1369684754" sldId="2301"/>
            <ac:spMk id="3" creationId="{AE69878C-2880-1B65-67D1-EB876CC51B0E}"/>
          </ac:spMkLst>
        </pc:spChg>
        <pc:spChg chg="mod ord">
          <ac:chgData name="Oliver Alvarado Rodriguez" userId="b43339a2721ca99e" providerId="LiveId" clId="{43195163-79D3-B649-BCD6-2CC9077B0ED7}" dt="2022-11-26T21:41:14.081" v="1153" actId="26606"/>
          <ac:spMkLst>
            <pc:docMk/>
            <pc:sldMk cId="1369684754" sldId="2301"/>
            <ac:spMk id="4" creationId="{7C50827E-E988-3620-66B3-B20812D256EE}"/>
          </ac:spMkLst>
        </pc:spChg>
        <pc:spChg chg="mod ord">
          <ac:chgData name="Oliver Alvarado Rodriguez" userId="b43339a2721ca99e" providerId="LiveId" clId="{43195163-79D3-B649-BCD6-2CC9077B0ED7}" dt="2022-11-26T21:41:14.081" v="1153" actId="26606"/>
          <ac:spMkLst>
            <pc:docMk/>
            <pc:sldMk cId="1369684754" sldId="2301"/>
            <ac:spMk id="5" creationId="{00DC4290-EE70-F387-E9A1-7A86D908024D}"/>
          </ac:spMkLst>
        </pc:spChg>
        <pc:spChg chg="del mod ord">
          <ac:chgData name="Oliver Alvarado Rodriguez" userId="b43339a2721ca99e" providerId="LiveId" clId="{43195163-79D3-B649-BCD6-2CC9077B0ED7}" dt="2022-11-27T22:26:24.144" v="7520"/>
          <ac:spMkLst>
            <pc:docMk/>
            <pc:sldMk cId="1369684754" sldId="2301"/>
            <ac:spMk id="6" creationId="{F8B9510F-818F-27B6-D014-8CB73378D38C}"/>
          </ac:spMkLst>
        </pc:spChg>
        <pc:spChg chg="add del mod">
          <ac:chgData name="Oliver Alvarado Rodriguez" userId="b43339a2721ca99e" providerId="LiveId" clId="{43195163-79D3-B649-BCD6-2CC9077B0ED7}" dt="2022-11-29T01:14:07.184" v="10305"/>
          <ac:spMkLst>
            <pc:docMk/>
            <pc:sldMk cId="1369684754" sldId="2301"/>
            <ac:spMk id="8" creationId="{5220BF86-A019-EF77-E239-E6932D58BC42}"/>
          </ac:spMkLst>
        </pc:spChg>
        <pc:spChg chg="add del">
          <ac:chgData name="Oliver Alvarado Rodriguez" userId="b43339a2721ca99e" providerId="LiveId" clId="{43195163-79D3-B649-BCD6-2CC9077B0ED7}" dt="2022-11-26T21:40:57.056" v="1138" actId="26606"/>
          <ac:spMkLst>
            <pc:docMk/>
            <pc:sldMk cId="1369684754" sldId="2301"/>
            <ac:spMk id="9" creationId="{5964CBE2-084A-47DF-A704-CF5F6217B569}"/>
          </ac:spMkLst>
        </pc:spChg>
        <pc:spChg chg="add del">
          <ac:chgData name="Oliver Alvarado Rodriguez" userId="b43339a2721ca99e" providerId="LiveId" clId="{43195163-79D3-B649-BCD6-2CC9077B0ED7}" dt="2022-11-26T21:40:57.056" v="1138" actId="26606"/>
          <ac:spMkLst>
            <pc:docMk/>
            <pc:sldMk cId="1369684754" sldId="2301"/>
            <ac:spMk id="10" creationId="{686A5CBB-E03B-4019-8BCD-78975D39E48C}"/>
          </ac:spMkLst>
        </pc:spChg>
        <pc:spChg chg="add del">
          <ac:chgData name="Oliver Alvarado Rodriguez" userId="b43339a2721ca99e" providerId="LiveId" clId="{43195163-79D3-B649-BCD6-2CC9077B0ED7}" dt="2022-11-26T21:40:54.044" v="1133" actId="26606"/>
          <ac:spMkLst>
            <pc:docMk/>
            <pc:sldMk cId="1369684754" sldId="2301"/>
            <ac:spMk id="12" creationId="{47942995-B07F-4636-9A06-C6A104B260A8}"/>
          </ac:spMkLst>
        </pc:spChg>
        <pc:spChg chg="add del">
          <ac:chgData name="Oliver Alvarado Rodriguez" userId="b43339a2721ca99e" providerId="LiveId" clId="{43195163-79D3-B649-BCD6-2CC9077B0ED7}" dt="2022-11-26T21:40:57.056" v="1138" actId="26606"/>
          <ac:spMkLst>
            <pc:docMk/>
            <pc:sldMk cId="1369684754" sldId="2301"/>
            <ac:spMk id="16" creationId="{94993204-9792-4E61-A83C-73D4379E2B1C}"/>
          </ac:spMkLst>
        </pc:spChg>
        <pc:spChg chg="add del">
          <ac:chgData name="Oliver Alvarado Rodriguez" userId="b43339a2721ca99e" providerId="LiveId" clId="{43195163-79D3-B649-BCD6-2CC9077B0ED7}" dt="2022-11-26T21:40:54.044" v="1133" actId="26606"/>
          <ac:spMkLst>
            <pc:docMk/>
            <pc:sldMk cId="1369684754" sldId="2301"/>
            <ac:spMk id="19" creationId="{B81933D1-5615-42C7-9C0B-4EB7105CCE2D}"/>
          </ac:spMkLst>
        </pc:spChg>
        <pc:spChg chg="add del">
          <ac:chgData name="Oliver Alvarado Rodriguez" userId="b43339a2721ca99e" providerId="LiveId" clId="{43195163-79D3-B649-BCD6-2CC9077B0ED7}" dt="2022-11-26T21:40:59.893" v="1140" actId="26606"/>
          <ac:spMkLst>
            <pc:docMk/>
            <pc:sldMk cId="1369684754" sldId="2301"/>
            <ac:spMk id="20" creationId="{A3363022-C969-41E9-8EB2-E4C94908C1FA}"/>
          </ac:spMkLst>
        </pc:spChg>
        <pc:spChg chg="add del">
          <ac:chgData name="Oliver Alvarado Rodriguez" userId="b43339a2721ca99e" providerId="LiveId" clId="{43195163-79D3-B649-BCD6-2CC9077B0ED7}" dt="2022-11-26T21:40:54.044" v="1133" actId="26606"/>
          <ac:spMkLst>
            <pc:docMk/>
            <pc:sldMk cId="1369684754" sldId="2301"/>
            <ac:spMk id="21" creationId="{19C9EAEA-39D0-4B0E-A0EB-51E7B26740B1}"/>
          </ac:spMkLst>
        </pc:spChg>
        <pc:spChg chg="add del">
          <ac:chgData name="Oliver Alvarado Rodriguez" userId="b43339a2721ca99e" providerId="LiveId" clId="{43195163-79D3-B649-BCD6-2CC9077B0ED7}" dt="2022-11-26T21:40:59.893" v="1140" actId="26606"/>
          <ac:spMkLst>
            <pc:docMk/>
            <pc:sldMk cId="1369684754" sldId="2301"/>
            <ac:spMk id="22" creationId="{8D1AD6B3-BE88-4CEB-BA17-790657CC4729}"/>
          </ac:spMkLst>
        </pc:spChg>
        <pc:spChg chg="add del">
          <ac:chgData name="Oliver Alvarado Rodriguez" userId="b43339a2721ca99e" providerId="LiveId" clId="{43195163-79D3-B649-BCD6-2CC9077B0ED7}" dt="2022-11-26T21:41:02.119" v="1143" actId="26606"/>
          <ac:spMkLst>
            <pc:docMk/>
            <pc:sldMk cId="1369684754" sldId="2301"/>
            <ac:spMk id="26" creationId="{E49CC64F-7275-4E33-961B-0C5CDC439875}"/>
          </ac:spMkLst>
        </pc:spChg>
        <pc:spChg chg="add del">
          <ac:chgData name="Oliver Alvarado Rodriguez" userId="b43339a2721ca99e" providerId="LiveId" clId="{43195163-79D3-B649-BCD6-2CC9077B0ED7}" dt="2022-11-26T21:41:04.601" v="1145" actId="26606"/>
          <ac:spMkLst>
            <pc:docMk/>
            <pc:sldMk cId="1369684754" sldId="2301"/>
            <ac:spMk id="28" creationId="{D12DDE76-C203-4047-9998-63900085B5E8}"/>
          </ac:spMkLst>
        </pc:spChg>
        <pc:spChg chg="add del">
          <ac:chgData name="Oliver Alvarado Rodriguez" userId="b43339a2721ca99e" providerId="LiveId" clId="{43195163-79D3-B649-BCD6-2CC9077B0ED7}" dt="2022-11-26T21:41:06.395" v="1147" actId="26606"/>
          <ac:spMkLst>
            <pc:docMk/>
            <pc:sldMk cId="1369684754" sldId="2301"/>
            <ac:spMk id="30" creationId="{ACBE1851-2230-47A9-B000-CE9046EA61B9}"/>
          </ac:spMkLst>
        </pc:spChg>
        <pc:spChg chg="add del">
          <ac:chgData name="Oliver Alvarado Rodriguez" userId="b43339a2721ca99e" providerId="LiveId" clId="{43195163-79D3-B649-BCD6-2CC9077B0ED7}" dt="2022-11-26T21:41:07.920" v="1150" actId="26606"/>
          <ac:spMkLst>
            <pc:docMk/>
            <pc:sldMk cId="1369684754" sldId="2301"/>
            <ac:spMk id="33" creationId="{37C89E4B-3C9F-44B9-8B86-D9E3D112D8EC}"/>
          </ac:spMkLst>
        </pc:spChg>
        <pc:spChg chg="add del">
          <ac:chgData name="Oliver Alvarado Rodriguez" userId="b43339a2721ca99e" providerId="LiveId" clId="{43195163-79D3-B649-BCD6-2CC9077B0ED7}" dt="2022-11-26T21:41:14.067" v="1152" actId="26606"/>
          <ac:spMkLst>
            <pc:docMk/>
            <pc:sldMk cId="1369684754" sldId="2301"/>
            <ac:spMk id="37" creationId="{6753252F-4873-4F63-801D-CC719279A7D5}"/>
          </ac:spMkLst>
        </pc:spChg>
        <pc:spChg chg="add del">
          <ac:chgData name="Oliver Alvarado Rodriguez" userId="b43339a2721ca99e" providerId="LiveId" clId="{43195163-79D3-B649-BCD6-2CC9077B0ED7}" dt="2022-11-26T21:41:14.067" v="1152" actId="26606"/>
          <ac:spMkLst>
            <pc:docMk/>
            <pc:sldMk cId="1369684754" sldId="2301"/>
            <ac:spMk id="38" creationId="{047C8CCB-F95D-4249-92DD-651249D3535A}"/>
          </ac:spMkLst>
        </pc:spChg>
        <pc:spChg chg="add">
          <ac:chgData name="Oliver Alvarado Rodriguez" userId="b43339a2721ca99e" providerId="LiveId" clId="{43195163-79D3-B649-BCD6-2CC9077B0ED7}" dt="2022-11-26T21:41:14.081" v="1153" actId="26606"/>
          <ac:spMkLst>
            <pc:docMk/>
            <pc:sldMk cId="1369684754" sldId="2301"/>
            <ac:spMk id="40" creationId="{A4AC5506-6312-4701-8D3C-40187889A947}"/>
          </ac:spMkLst>
        </pc:spChg>
        <pc:grpChg chg="add del">
          <ac:chgData name="Oliver Alvarado Rodriguez" userId="b43339a2721ca99e" providerId="LiveId" clId="{43195163-79D3-B649-BCD6-2CC9077B0ED7}" dt="2022-11-26T21:40:54.044" v="1133" actId="26606"/>
          <ac:grpSpMkLst>
            <pc:docMk/>
            <pc:sldMk cId="1369684754" sldId="2301"/>
            <ac:grpSpMk id="14" creationId="{032D8612-31EB-44CF-A1D0-14FD4C705424}"/>
          </ac:grpSpMkLst>
        </pc:grpChg>
        <pc:grpChg chg="add del">
          <ac:chgData name="Oliver Alvarado Rodriguez" userId="b43339a2721ca99e" providerId="LiveId" clId="{43195163-79D3-B649-BCD6-2CC9077B0ED7}" dt="2022-11-26T21:40:59.893" v="1140" actId="26606"/>
          <ac:grpSpMkLst>
            <pc:docMk/>
            <pc:sldMk cId="1369684754" sldId="2301"/>
            <ac:grpSpMk id="23" creationId="{89D1390B-7E13-4B4F-9CB2-391063412E54}"/>
          </ac:grpSpMkLst>
        </pc:grpChg>
        <pc:picChg chg="add del mod ord">
          <ac:chgData name="Oliver Alvarado Rodriguez" userId="b43339a2721ca99e" providerId="LiveId" clId="{43195163-79D3-B649-BCD6-2CC9077B0ED7}" dt="2022-11-29T02:02:54.907" v="10308" actId="478"/>
          <ac:picMkLst>
            <pc:docMk/>
            <pc:sldMk cId="1369684754" sldId="2301"/>
            <ac:picMk id="7" creationId="{790E34DE-CFE3-8D3A-1EB0-B78652B8BB82}"/>
          </ac:picMkLst>
        </pc:picChg>
        <pc:cxnChg chg="add del">
          <ac:chgData name="Oliver Alvarado Rodriguez" userId="b43339a2721ca99e" providerId="LiveId" clId="{43195163-79D3-B649-BCD6-2CC9077B0ED7}" dt="2022-11-26T21:41:06.395" v="1147" actId="26606"/>
          <ac:cxnSpMkLst>
            <pc:docMk/>
            <pc:sldMk cId="1369684754" sldId="2301"/>
            <ac:cxnSpMk id="31" creationId="{23B93832-6514-44F4-849B-5EE2C8A2337D}"/>
          </ac:cxnSpMkLst>
        </pc:cxnChg>
        <pc:cxnChg chg="add del">
          <ac:chgData name="Oliver Alvarado Rodriguez" userId="b43339a2721ca99e" providerId="LiveId" clId="{43195163-79D3-B649-BCD6-2CC9077B0ED7}" dt="2022-11-26T21:41:07.920" v="1150" actId="26606"/>
          <ac:cxnSpMkLst>
            <pc:docMk/>
            <pc:sldMk cId="1369684754" sldId="2301"/>
            <ac:cxnSpMk id="34" creationId="{AA2EAA10-076F-46BD-8F0F-B9A2FB77A85C}"/>
          </ac:cxnSpMkLst>
        </pc:cxnChg>
        <pc:cxnChg chg="add del">
          <ac:chgData name="Oliver Alvarado Rodriguez" userId="b43339a2721ca99e" providerId="LiveId" clId="{43195163-79D3-B649-BCD6-2CC9077B0ED7}" dt="2022-11-26T21:41:07.920" v="1150" actId="26606"/>
          <ac:cxnSpMkLst>
            <pc:docMk/>
            <pc:sldMk cId="1369684754" sldId="2301"/>
            <ac:cxnSpMk id="35" creationId="{D891E407-403B-4764-86C9-33A56D3BCAA3}"/>
          </ac:cxnSpMkLst>
        </pc:cxnChg>
      </pc:sldChg>
      <pc:sldChg chg="addSp delSp modSp new del mod setBg setClrOvrMap">
        <pc:chgData name="Oliver Alvarado Rodriguez" userId="b43339a2721ca99e" providerId="LiveId" clId="{43195163-79D3-B649-BCD6-2CC9077B0ED7}" dt="2022-11-29T02:03:29.688" v="10320" actId="2696"/>
        <pc:sldMkLst>
          <pc:docMk/>
          <pc:sldMk cId="405179217" sldId="2302"/>
        </pc:sldMkLst>
        <pc:spChg chg="mod">
          <ac:chgData name="Oliver Alvarado Rodriguez" userId="b43339a2721ca99e" providerId="LiveId" clId="{43195163-79D3-B649-BCD6-2CC9077B0ED7}" dt="2022-11-26T21:43:22.414" v="1175" actId="26606"/>
          <ac:spMkLst>
            <pc:docMk/>
            <pc:sldMk cId="405179217" sldId="2302"/>
            <ac:spMk id="2" creationId="{E57DB60A-AC9F-8538-7B10-BADC0C751577}"/>
          </ac:spMkLst>
        </pc:spChg>
        <pc:spChg chg="del">
          <ac:chgData name="Oliver Alvarado Rodriguez" userId="b43339a2721ca99e" providerId="LiveId" clId="{43195163-79D3-B649-BCD6-2CC9077B0ED7}" dt="2022-11-26T21:43:11.123" v="1174" actId="478"/>
          <ac:spMkLst>
            <pc:docMk/>
            <pc:sldMk cId="405179217" sldId="2302"/>
            <ac:spMk id="3" creationId="{6A8118EE-72C7-66E0-4C37-B7A3B6BAA840}"/>
          </ac:spMkLst>
        </pc:spChg>
        <pc:spChg chg="mod">
          <ac:chgData name="Oliver Alvarado Rodriguez" userId="b43339a2721ca99e" providerId="LiveId" clId="{43195163-79D3-B649-BCD6-2CC9077B0ED7}" dt="2022-11-26T21:43:22.414" v="1175" actId="26606"/>
          <ac:spMkLst>
            <pc:docMk/>
            <pc:sldMk cId="405179217" sldId="2302"/>
            <ac:spMk id="4" creationId="{A501E0DA-83D7-36A3-F44F-C29A2DD1B4D9}"/>
          </ac:spMkLst>
        </pc:spChg>
        <pc:spChg chg="mod">
          <ac:chgData name="Oliver Alvarado Rodriguez" userId="b43339a2721ca99e" providerId="LiveId" clId="{43195163-79D3-B649-BCD6-2CC9077B0ED7}" dt="2022-11-26T21:43:22.414" v="1175" actId="26606"/>
          <ac:spMkLst>
            <pc:docMk/>
            <pc:sldMk cId="405179217" sldId="2302"/>
            <ac:spMk id="5" creationId="{FAB7E575-CBB2-9D46-39B9-444888159277}"/>
          </ac:spMkLst>
        </pc:spChg>
        <pc:spChg chg="del mod">
          <ac:chgData name="Oliver Alvarado Rodriguez" userId="b43339a2721ca99e" providerId="LiveId" clId="{43195163-79D3-B649-BCD6-2CC9077B0ED7}" dt="2022-11-26T21:44:06.312" v="1176" actId="478"/>
          <ac:spMkLst>
            <pc:docMk/>
            <pc:sldMk cId="405179217" sldId="2302"/>
            <ac:spMk id="6" creationId="{994C2C9B-2618-89E0-2FD4-C7D26AA05B21}"/>
          </ac:spMkLst>
        </pc:spChg>
        <pc:spChg chg="add">
          <ac:chgData name="Oliver Alvarado Rodriguez" userId="b43339a2721ca99e" providerId="LiveId" clId="{43195163-79D3-B649-BCD6-2CC9077B0ED7}" dt="2022-11-26T21:43:22.414" v="1175" actId="26606"/>
          <ac:spMkLst>
            <pc:docMk/>
            <pc:sldMk cId="405179217" sldId="2302"/>
            <ac:spMk id="11" creationId="{66B332A4-D438-4773-A77F-5ED49A448D9D}"/>
          </ac:spMkLst>
        </pc:spChg>
        <pc:spChg chg="add">
          <ac:chgData name="Oliver Alvarado Rodriguez" userId="b43339a2721ca99e" providerId="LiveId" clId="{43195163-79D3-B649-BCD6-2CC9077B0ED7}" dt="2022-11-26T21:43:22.414" v="1175" actId="26606"/>
          <ac:spMkLst>
            <pc:docMk/>
            <pc:sldMk cId="405179217" sldId="2302"/>
            <ac:spMk id="13" creationId="{DF9AD32D-FF05-44F4-BD4D-9CEE89B71EB9}"/>
          </ac:spMkLst>
        </pc:spChg>
        <pc:picChg chg="add del">
          <ac:chgData name="Oliver Alvarado Rodriguez" userId="b43339a2721ca99e" providerId="LiveId" clId="{43195163-79D3-B649-BCD6-2CC9077B0ED7}" dt="2022-11-26T22:12:19.807" v="1179"/>
          <ac:picMkLst>
            <pc:docMk/>
            <pc:sldMk cId="405179217" sldId="2302"/>
            <ac:picMk id="7" creationId="{A75D36C1-2EB7-CC77-1EE1-7B7FD65FFD8C}"/>
          </ac:picMkLst>
        </pc:picChg>
      </pc:sldChg>
      <pc:sldChg chg="modSp add del mod">
        <pc:chgData name="Oliver Alvarado Rodriguez" userId="b43339a2721ca99e" providerId="LiveId" clId="{43195163-79D3-B649-BCD6-2CC9077B0ED7}" dt="2022-11-29T01:14:16.344" v="10306" actId="2696"/>
        <pc:sldMkLst>
          <pc:docMk/>
          <pc:sldMk cId="58403884" sldId="2303"/>
        </pc:sldMkLst>
        <pc:spChg chg="mod">
          <ac:chgData name="Oliver Alvarado Rodriguez" userId="b43339a2721ca99e" providerId="LiveId" clId="{43195163-79D3-B649-BCD6-2CC9077B0ED7}" dt="2022-11-26T22:12:34.225" v="1200" actId="20577"/>
          <ac:spMkLst>
            <pc:docMk/>
            <pc:sldMk cId="58403884" sldId="2303"/>
            <ac:spMk id="2" creationId="{E57DB60A-AC9F-8538-7B10-BADC0C751577}"/>
          </ac:spMkLst>
        </pc:spChg>
      </pc:sldChg>
      <pc:sldChg chg="delSp add del setBg delDesignElem">
        <pc:chgData name="Oliver Alvarado Rodriguez" userId="b43339a2721ca99e" providerId="LiveId" clId="{43195163-79D3-B649-BCD6-2CC9077B0ED7}" dt="2022-11-26T22:12:25.535" v="1182" actId="2696"/>
        <pc:sldMkLst>
          <pc:docMk/>
          <pc:sldMk cId="326898818" sldId="2303"/>
        </pc:sldMkLst>
        <pc:spChg chg="del">
          <ac:chgData name="Oliver Alvarado Rodriguez" userId="b43339a2721ca99e" providerId="LiveId" clId="{43195163-79D3-B649-BCD6-2CC9077B0ED7}" dt="2022-11-26T22:12:22.522" v="1181"/>
          <ac:spMkLst>
            <pc:docMk/>
            <pc:sldMk cId="326898818" sldId="2303"/>
            <ac:spMk id="11" creationId="{66B332A4-D438-4773-A77F-5ED49A448D9D}"/>
          </ac:spMkLst>
        </pc:spChg>
        <pc:spChg chg="del">
          <ac:chgData name="Oliver Alvarado Rodriguez" userId="b43339a2721ca99e" providerId="LiveId" clId="{43195163-79D3-B649-BCD6-2CC9077B0ED7}" dt="2022-11-26T22:12:22.522" v="1181"/>
          <ac:spMkLst>
            <pc:docMk/>
            <pc:sldMk cId="326898818" sldId="2303"/>
            <ac:spMk id="13" creationId="{DF9AD32D-FF05-44F4-BD4D-9CEE89B71EB9}"/>
          </ac:spMkLst>
        </pc:spChg>
      </pc:sldChg>
      <pc:sldChg chg="addSp delSp modSp add mod modTransition modAnim">
        <pc:chgData name="Oliver Alvarado Rodriguez" userId="b43339a2721ca99e" providerId="LiveId" clId="{43195163-79D3-B649-BCD6-2CC9077B0ED7}" dt="2022-12-04T15:17:39.277" v="30416" actId="20577"/>
        <pc:sldMkLst>
          <pc:docMk/>
          <pc:sldMk cId="748059252" sldId="2304"/>
        </pc:sldMkLst>
        <pc:spChg chg="mod">
          <ac:chgData name="Oliver Alvarado Rodriguez" userId="b43339a2721ca99e" providerId="LiveId" clId="{43195163-79D3-B649-BCD6-2CC9077B0ED7}" dt="2022-12-04T15:17:39.277" v="30416" actId="20577"/>
          <ac:spMkLst>
            <pc:docMk/>
            <pc:sldMk cId="748059252" sldId="2304"/>
            <ac:spMk id="2" creationId="{EAC9E9AC-7E98-834F-ACE1-507715D111BC}"/>
          </ac:spMkLst>
        </pc:spChg>
        <pc:spChg chg="mod">
          <ac:chgData name="Oliver Alvarado Rodriguez" userId="b43339a2721ca99e" providerId="LiveId" clId="{43195163-79D3-B649-BCD6-2CC9077B0ED7}" dt="2022-12-03T02:26:17.582" v="25058" actId="20577"/>
          <ac:spMkLst>
            <pc:docMk/>
            <pc:sldMk cId="748059252" sldId="2304"/>
            <ac:spMk id="3" creationId="{779DCCF0-21B4-313A-FFF3-029B0177DE6F}"/>
          </ac:spMkLst>
        </pc:spChg>
        <pc:spChg chg="mod">
          <ac:chgData name="Oliver Alvarado Rodriguez" userId="b43339a2721ca99e" providerId="LiveId" clId="{43195163-79D3-B649-BCD6-2CC9077B0ED7}" dt="2022-11-29T04:26:07.747" v="11453"/>
          <ac:spMkLst>
            <pc:docMk/>
            <pc:sldMk cId="748059252" sldId="2304"/>
            <ac:spMk id="4" creationId="{6A6B79DF-E380-76D1-5018-55DBA56E680A}"/>
          </ac:spMkLst>
        </pc:spChg>
        <pc:spChg chg="mod">
          <ac:chgData name="Oliver Alvarado Rodriguez" userId="b43339a2721ca99e" providerId="LiveId" clId="{43195163-79D3-B649-BCD6-2CC9077B0ED7}" dt="2022-11-29T04:26:07.747" v="11453"/>
          <ac:spMkLst>
            <pc:docMk/>
            <pc:sldMk cId="748059252" sldId="2304"/>
            <ac:spMk id="5" creationId="{FD07883C-1FFA-506E-D63B-D3734375C696}"/>
          </ac:spMkLst>
        </pc:spChg>
        <pc:spChg chg="add mod">
          <ac:chgData name="Oliver Alvarado Rodriguez" userId="b43339a2721ca99e" providerId="LiveId" clId="{43195163-79D3-B649-BCD6-2CC9077B0ED7}" dt="2022-11-29T21:51:06.620" v="16220"/>
          <ac:spMkLst>
            <pc:docMk/>
            <pc:sldMk cId="748059252" sldId="2304"/>
            <ac:spMk id="6" creationId="{E917696C-01D4-788B-7A99-5491D7B2F4E4}"/>
          </ac:spMkLst>
        </pc:spChg>
        <pc:picChg chg="add del mod">
          <ac:chgData name="Oliver Alvarado Rodriguez" userId="b43339a2721ca99e" providerId="LiveId" clId="{43195163-79D3-B649-BCD6-2CC9077B0ED7}" dt="2022-12-02T21:45:42.669" v="24618"/>
          <ac:picMkLst>
            <pc:docMk/>
            <pc:sldMk cId="748059252" sldId="2304"/>
            <ac:picMk id="7" creationId="{87DD7FF2-18B2-E65E-E8DD-6F587D0BFA6D}"/>
          </ac:picMkLst>
        </pc:picChg>
        <pc:picChg chg="add del mod">
          <ac:chgData name="Oliver Alvarado Rodriguez" userId="b43339a2721ca99e" providerId="LiveId" clId="{43195163-79D3-B649-BCD6-2CC9077B0ED7}" dt="2022-12-02T22:49:55.404" v="24650"/>
          <ac:picMkLst>
            <pc:docMk/>
            <pc:sldMk cId="748059252" sldId="2304"/>
            <ac:picMk id="8" creationId="{F3FA5DD6-2AA4-4787-5CB6-DFE274458B88}"/>
          </ac:picMkLst>
        </pc:picChg>
      </pc:sldChg>
      <pc:sldChg chg="modSp new add del mod">
        <pc:chgData name="Oliver Alvarado Rodriguez" userId="b43339a2721ca99e" providerId="LiveId" clId="{43195163-79D3-B649-BCD6-2CC9077B0ED7}" dt="2022-11-26T22:55:05.025" v="1297" actId="2696"/>
        <pc:sldMkLst>
          <pc:docMk/>
          <pc:sldMk cId="2778618384" sldId="2304"/>
        </pc:sldMkLst>
        <pc:spChg chg="mod">
          <ac:chgData name="Oliver Alvarado Rodriguez" userId="b43339a2721ca99e" providerId="LiveId" clId="{43195163-79D3-B649-BCD6-2CC9077B0ED7}" dt="2022-11-26T22:13:04.538" v="1246" actId="20577"/>
          <ac:spMkLst>
            <pc:docMk/>
            <pc:sldMk cId="2778618384" sldId="2304"/>
            <ac:spMk id="2" creationId="{8D03B445-B614-97E0-DEEB-34F2874F8632}"/>
          </ac:spMkLst>
        </pc:spChg>
      </pc:sldChg>
      <pc:sldChg chg="addSp delSp modSp add mod modTransition modAnim">
        <pc:chgData name="Oliver Alvarado Rodriguez" userId="b43339a2721ca99e" providerId="LiveId" clId="{43195163-79D3-B649-BCD6-2CC9077B0ED7}" dt="2022-12-04T15:17:52.644" v="30445" actId="1035"/>
        <pc:sldMkLst>
          <pc:docMk/>
          <pc:sldMk cId="2915037950" sldId="2305"/>
        </pc:sldMkLst>
        <pc:spChg chg="mod">
          <ac:chgData name="Oliver Alvarado Rodriguez" userId="b43339a2721ca99e" providerId="LiveId" clId="{43195163-79D3-B649-BCD6-2CC9077B0ED7}" dt="2022-12-04T15:17:52.644" v="30445" actId="1035"/>
          <ac:spMkLst>
            <pc:docMk/>
            <pc:sldMk cId="2915037950" sldId="2305"/>
            <ac:spMk id="2" creationId="{EAC9E9AC-7E98-834F-ACE1-507715D111BC}"/>
          </ac:spMkLst>
        </pc:spChg>
        <pc:spChg chg="add mod">
          <ac:chgData name="Oliver Alvarado Rodriguez" userId="b43339a2721ca99e" providerId="LiveId" clId="{43195163-79D3-B649-BCD6-2CC9077B0ED7}" dt="2022-11-29T21:51:06.620" v="16220"/>
          <ac:spMkLst>
            <pc:docMk/>
            <pc:sldMk cId="2915037950" sldId="2305"/>
            <ac:spMk id="3" creationId="{70CDFB21-C73B-4F86-6FCF-8557CC5B4D4F}"/>
          </ac:spMkLst>
        </pc:spChg>
        <pc:spChg chg="mod">
          <ac:chgData name="Oliver Alvarado Rodriguez" userId="b43339a2721ca99e" providerId="LiveId" clId="{43195163-79D3-B649-BCD6-2CC9077B0ED7}" dt="2022-11-29T04:26:07.747" v="11453"/>
          <ac:spMkLst>
            <pc:docMk/>
            <pc:sldMk cId="2915037950" sldId="2305"/>
            <ac:spMk id="4" creationId="{6A6B79DF-E380-76D1-5018-55DBA56E680A}"/>
          </ac:spMkLst>
        </pc:spChg>
        <pc:spChg chg="mod">
          <ac:chgData name="Oliver Alvarado Rodriguez" userId="b43339a2721ca99e" providerId="LiveId" clId="{43195163-79D3-B649-BCD6-2CC9077B0ED7}" dt="2022-11-29T04:26:07.747" v="11453"/>
          <ac:spMkLst>
            <pc:docMk/>
            <pc:sldMk cId="2915037950" sldId="2305"/>
            <ac:spMk id="5" creationId="{FD07883C-1FFA-506E-D63B-D3734375C696}"/>
          </ac:spMkLst>
        </pc:spChg>
        <pc:spChg chg="add mod">
          <ac:chgData name="Oliver Alvarado Rodriguez" userId="b43339a2721ca99e" providerId="LiveId" clId="{43195163-79D3-B649-BCD6-2CC9077B0ED7}" dt="2022-12-03T23:38:09.276" v="29601" actId="167"/>
          <ac:spMkLst>
            <pc:docMk/>
            <pc:sldMk cId="2915037950" sldId="2305"/>
            <ac:spMk id="6" creationId="{4490DF3B-4BD3-8E9B-A3A3-061635B0FF55}"/>
          </ac:spMkLst>
        </pc:spChg>
        <pc:spChg chg="mod">
          <ac:chgData name="Oliver Alvarado Rodriguez" userId="b43339a2721ca99e" providerId="LiveId" clId="{43195163-79D3-B649-BCD6-2CC9077B0ED7}" dt="2022-12-03T23:38:23.824" v="29602" actId="207"/>
          <ac:spMkLst>
            <pc:docMk/>
            <pc:sldMk cId="2915037950" sldId="2305"/>
            <ac:spMk id="7" creationId="{AEA30BBF-C518-285E-33E3-5F5F3004E277}"/>
          </ac:spMkLst>
        </pc:spChg>
        <pc:picChg chg="add del mod">
          <ac:chgData name="Oliver Alvarado Rodriguez" userId="b43339a2721ca99e" providerId="LiveId" clId="{43195163-79D3-B649-BCD6-2CC9077B0ED7}" dt="2022-12-02T22:49:56.268" v="24651"/>
          <ac:picMkLst>
            <pc:docMk/>
            <pc:sldMk cId="2915037950" sldId="2305"/>
            <ac:picMk id="6" creationId="{AE204779-F73B-2132-8D74-0EB4CD85AE78}"/>
          </ac:picMkLst>
        </pc:picChg>
      </pc:sldChg>
      <pc:sldChg chg="add del">
        <pc:chgData name="Oliver Alvarado Rodriguez" userId="b43339a2721ca99e" providerId="LiveId" clId="{43195163-79D3-B649-BCD6-2CC9077B0ED7}" dt="2022-12-04T16:03:57.976" v="31288" actId="2696"/>
        <pc:sldMkLst>
          <pc:docMk/>
          <pc:sldMk cId="1361219423" sldId="2306"/>
        </pc:sldMkLst>
      </pc:sldChg>
      <pc:sldChg chg="addSp modSp add del mod">
        <pc:chgData name="Oliver Alvarado Rodriguez" userId="b43339a2721ca99e" providerId="LiveId" clId="{43195163-79D3-B649-BCD6-2CC9077B0ED7}" dt="2022-11-30T17:45:21.581" v="19629" actId="2696"/>
        <pc:sldMkLst>
          <pc:docMk/>
          <pc:sldMk cId="1672476003" sldId="2306"/>
        </pc:sldMkLst>
        <pc:spChg chg="mod">
          <ac:chgData name="Oliver Alvarado Rodriguez" userId="b43339a2721ca99e" providerId="LiveId" clId="{43195163-79D3-B649-BCD6-2CC9077B0ED7}" dt="2022-11-30T17:05:27.505" v="19600" actId="20577"/>
          <ac:spMkLst>
            <pc:docMk/>
            <pc:sldMk cId="1672476003" sldId="2306"/>
            <ac:spMk id="2" creationId="{2B459E97-9690-1DB3-666B-945346EC085C}"/>
          </ac:spMkLst>
        </pc:spChg>
        <pc:spChg chg="add mod">
          <ac:chgData name="Oliver Alvarado Rodriguez" userId="b43339a2721ca99e" providerId="LiveId" clId="{43195163-79D3-B649-BCD6-2CC9077B0ED7}" dt="2022-11-30T17:05:55.296" v="19605" actId="1076"/>
          <ac:spMkLst>
            <pc:docMk/>
            <pc:sldMk cId="1672476003" sldId="2306"/>
            <ac:spMk id="6" creationId="{EAA8B63B-6459-C872-69BC-01C112A8AA04}"/>
          </ac:spMkLst>
        </pc:spChg>
      </pc:sldChg>
      <pc:sldChg chg="addSp delSp modSp add del mod ord modTransition modAnim">
        <pc:chgData name="Oliver Alvarado Rodriguez" userId="b43339a2721ca99e" providerId="LiveId" clId="{43195163-79D3-B649-BCD6-2CC9077B0ED7}" dt="2022-12-03T23:27:11.225" v="29597" actId="2696"/>
        <pc:sldMkLst>
          <pc:docMk/>
          <pc:sldMk cId="1711269809" sldId="2306"/>
        </pc:sldMkLst>
        <pc:spChg chg="del">
          <ac:chgData name="Oliver Alvarado Rodriguez" userId="b43339a2721ca99e" providerId="LiveId" clId="{43195163-79D3-B649-BCD6-2CC9077B0ED7}" dt="2022-11-30T23:01:41.836" v="21149" actId="21"/>
          <ac:spMkLst>
            <pc:docMk/>
            <pc:sldMk cId="1711269809" sldId="2306"/>
            <ac:spMk id="6" creationId="{EAA8B63B-6459-C872-69BC-01C112A8AA04}"/>
          </ac:spMkLst>
        </pc:spChg>
        <pc:spChg chg="add mod">
          <ac:chgData name="Oliver Alvarado Rodriguez" userId="b43339a2721ca99e" providerId="LiveId" clId="{43195163-79D3-B649-BCD6-2CC9077B0ED7}" dt="2022-12-03T23:26:43.094" v="29593"/>
          <ac:spMkLst>
            <pc:docMk/>
            <pc:sldMk cId="1711269809" sldId="2306"/>
            <ac:spMk id="6" creationId="{FA42BAF2-E8F4-F8B0-7FDA-1C001E993409}"/>
          </ac:spMkLst>
        </pc:spChg>
        <pc:spChg chg="del">
          <ac:chgData name="Oliver Alvarado Rodriguez" userId="b43339a2721ca99e" providerId="LiveId" clId="{43195163-79D3-B649-BCD6-2CC9077B0ED7}" dt="2022-12-03T23:26:15.713" v="29544" actId="21"/>
          <ac:spMkLst>
            <pc:docMk/>
            <pc:sldMk cId="1711269809" sldId="2306"/>
            <ac:spMk id="15" creationId="{7B3BE000-8A95-CA69-629F-9B3BD01397B5}"/>
          </ac:spMkLst>
        </pc:spChg>
        <pc:picChg chg="add del mod">
          <ac:chgData name="Oliver Alvarado Rodriguez" userId="b43339a2721ca99e" providerId="LiveId" clId="{43195163-79D3-B649-BCD6-2CC9077B0ED7}" dt="2022-12-02T22:49:53.049" v="24647"/>
          <ac:picMkLst>
            <pc:docMk/>
            <pc:sldMk cId="1711269809" sldId="2306"/>
            <ac:picMk id="6" creationId="{BED0668D-2B99-AF20-CFFC-5C800CC23786}"/>
          </ac:picMkLst>
        </pc:picChg>
        <pc:picChg chg="del">
          <ac:chgData name="Oliver Alvarado Rodriguez" userId="b43339a2721ca99e" providerId="LiveId" clId="{43195163-79D3-B649-BCD6-2CC9077B0ED7}" dt="2022-11-30T19:34:10.183" v="20113" actId="478"/>
          <ac:picMkLst>
            <pc:docMk/>
            <pc:sldMk cId="1711269809" sldId="2306"/>
            <ac:picMk id="14" creationId="{5B81DC0B-6B15-0C4E-29D7-5C1B2763FEC3}"/>
          </ac:picMkLst>
        </pc:picChg>
        <pc:picChg chg="add mod">
          <ac:chgData name="Oliver Alvarado Rodriguez" userId="b43339a2721ca99e" providerId="LiveId" clId="{43195163-79D3-B649-BCD6-2CC9077B0ED7}" dt="2022-11-30T19:34:16.531" v="20117" actId="1076"/>
          <ac:picMkLst>
            <pc:docMk/>
            <pc:sldMk cId="1711269809" sldId="2306"/>
            <ac:picMk id="16" creationId="{4802661D-8C65-E2C6-2752-0713243C4641}"/>
          </ac:picMkLst>
        </pc:picChg>
      </pc:sldChg>
      <pc:sldChg chg="addSp modSp add del mod">
        <pc:chgData name="Oliver Alvarado Rodriguez" userId="b43339a2721ca99e" providerId="LiveId" clId="{43195163-79D3-B649-BCD6-2CC9077B0ED7}" dt="2022-11-30T01:27:01.664" v="18379" actId="2696"/>
        <pc:sldMkLst>
          <pc:docMk/>
          <pc:sldMk cId="2436768697" sldId="2306"/>
        </pc:sldMkLst>
        <pc:spChg chg="mod">
          <ac:chgData name="Oliver Alvarado Rodriguez" userId="b43339a2721ca99e" providerId="LiveId" clId="{43195163-79D3-B649-BCD6-2CC9077B0ED7}" dt="2022-11-30T01:21:57.557" v="18068" actId="20577"/>
          <ac:spMkLst>
            <pc:docMk/>
            <pc:sldMk cId="2436768697" sldId="2306"/>
            <ac:spMk id="2" creationId="{2B459E97-9690-1DB3-666B-945346EC085C}"/>
          </ac:spMkLst>
        </pc:spChg>
        <pc:spChg chg="add mod">
          <ac:chgData name="Oliver Alvarado Rodriguez" userId="b43339a2721ca99e" providerId="LiveId" clId="{43195163-79D3-B649-BCD6-2CC9077B0ED7}" dt="2022-11-29T21:51:06.620" v="16220"/>
          <ac:spMkLst>
            <pc:docMk/>
            <pc:sldMk cId="2436768697" sldId="2306"/>
            <ac:spMk id="3" creationId="{3A29180A-1058-D405-8AFC-3115CC56EAE3}"/>
          </ac:spMkLst>
        </pc:spChg>
        <pc:spChg chg="mod">
          <ac:chgData name="Oliver Alvarado Rodriguez" userId="b43339a2721ca99e" providerId="LiveId" clId="{43195163-79D3-B649-BCD6-2CC9077B0ED7}" dt="2022-11-29T04:26:07.747" v="11453"/>
          <ac:spMkLst>
            <pc:docMk/>
            <pc:sldMk cId="2436768697" sldId="2306"/>
            <ac:spMk id="4" creationId="{8C610F99-18B7-530A-9936-83C3A51774B8}"/>
          </ac:spMkLst>
        </pc:spChg>
        <pc:spChg chg="mod">
          <ac:chgData name="Oliver Alvarado Rodriguez" userId="b43339a2721ca99e" providerId="LiveId" clId="{43195163-79D3-B649-BCD6-2CC9077B0ED7}" dt="2022-11-29T04:26:07.747" v="11453"/>
          <ac:spMkLst>
            <pc:docMk/>
            <pc:sldMk cId="2436768697" sldId="2306"/>
            <ac:spMk id="5" creationId="{8D828D25-5E37-3EA7-DC88-CDA0C0EFA55F}"/>
          </ac:spMkLst>
        </pc:spChg>
      </pc:sldChg>
      <pc:sldChg chg="modSp add del mod">
        <pc:chgData name="Oliver Alvarado Rodriguez" userId="b43339a2721ca99e" providerId="LiveId" clId="{43195163-79D3-B649-BCD6-2CC9077B0ED7}" dt="2022-11-30T03:37:38.580" v="19492" actId="2696"/>
        <pc:sldMkLst>
          <pc:docMk/>
          <pc:sldMk cId="2623693091" sldId="2307"/>
        </pc:sldMkLst>
        <pc:graphicFrameChg chg="modGraphic">
          <ac:chgData name="Oliver Alvarado Rodriguez" userId="b43339a2721ca99e" providerId="LiveId" clId="{43195163-79D3-B649-BCD6-2CC9077B0ED7}" dt="2022-11-29T22:47:15.879" v="16578" actId="14734"/>
          <ac:graphicFrameMkLst>
            <pc:docMk/>
            <pc:sldMk cId="2623693091" sldId="2307"/>
            <ac:graphicFrameMk id="6" creationId="{AD9D352B-8694-3E37-BCB4-DE2CEC64529C}"/>
          </ac:graphicFrameMkLst>
        </pc:graphicFrameChg>
      </pc:sldChg>
      <pc:sldChg chg="addSp modSp add del">
        <pc:chgData name="Oliver Alvarado Rodriguez" userId="b43339a2721ca99e" providerId="LiveId" clId="{43195163-79D3-B649-BCD6-2CC9077B0ED7}" dt="2022-11-29T22:32:13.746" v="16471" actId="2696"/>
        <pc:sldMkLst>
          <pc:docMk/>
          <pc:sldMk cId="3849996226" sldId="2307"/>
        </pc:sldMkLst>
        <pc:spChg chg="add mod">
          <ac:chgData name="Oliver Alvarado Rodriguez" userId="b43339a2721ca99e" providerId="LiveId" clId="{43195163-79D3-B649-BCD6-2CC9077B0ED7}" dt="2022-11-29T21:51:06.620" v="16220"/>
          <ac:spMkLst>
            <pc:docMk/>
            <pc:sldMk cId="3849996226" sldId="2307"/>
            <ac:spMk id="3" creationId="{137D87DB-BCA8-2E31-A30F-6B3E169B8F66}"/>
          </ac:spMkLst>
        </pc:spChg>
        <pc:spChg chg="mod">
          <ac:chgData name="Oliver Alvarado Rodriguez" userId="b43339a2721ca99e" providerId="LiveId" clId="{43195163-79D3-B649-BCD6-2CC9077B0ED7}" dt="2022-11-29T04:26:07.747" v="11453"/>
          <ac:spMkLst>
            <pc:docMk/>
            <pc:sldMk cId="3849996226" sldId="2307"/>
            <ac:spMk id="4" creationId="{3B274E2F-44D5-C508-F64D-CB2DC5880400}"/>
          </ac:spMkLst>
        </pc:spChg>
        <pc:spChg chg="mod">
          <ac:chgData name="Oliver Alvarado Rodriguez" userId="b43339a2721ca99e" providerId="LiveId" clId="{43195163-79D3-B649-BCD6-2CC9077B0ED7}" dt="2022-11-29T04:26:07.747" v="11453"/>
          <ac:spMkLst>
            <pc:docMk/>
            <pc:sldMk cId="3849996226" sldId="2307"/>
            <ac:spMk id="5" creationId="{83444FCB-F992-6BBC-07DC-36C67F9FA4D5}"/>
          </ac:spMkLst>
        </pc:spChg>
      </pc:sldChg>
      <pc:sldChg chg="addSp delSp modSp new del mod">
        <pc:chgData name="Oliver Alvarado Rodriguez" userId="b43339a2721ca99e" providerId="LiveId" clId="{43195163-79D3-B649-BCD6-2CC9077B0ED7}" dt="2022-11-29T22:36:37.656" v="16545" actId="2696"/>
        <pc:sldMkLst>
          <pc:docMk/>
          <pc:sldMk cId="506363815" sldId="2308"/>
        </pc:sldMkLst>
        <pc:spChg chg="mod">
          <ac:chgData name="Oliver Alvarado Rodriguez" userId="b43339a2721ca99e" providerId="LiveId" clId="{43195163-79D3-B649-BCD6-2CC9077B0ED7}" dt="2022-11-29T04:26:07.747" v="11453"/>
          <ac:spMkLst>
            <pc:docMk/>
            <pc:sldMk cId="506363815" sldId="2308"/>
            <ac:spMk id="2" creationId="{68C8CE5E-9856-F1C5-E3D9-65B0B8CDCBB7}"/>
          </ac:spMkLst>
        </pc:spChg>
        <pc:spChg chg="mod">
          <ac:chgData name="Oliver Alvarado Rodriguez" userId="b43339a2721ca99e" providerId="LiveId" clId="{43195163-79D3-B649-BCD6-2CC9077B0ED7}" dt="2022-11-29T04:26:07.747" v="11453"/>
          <ac:spMkLst>
            <pc:docMk/>
            <pc:sldMk cId="506363815" sldId="2308"/>
            <ac:spMk id="3" creationId="{D5B62F3E-2EB7-8DF4-0808-E586139D4763}"/>
          </ac:spMkLst>
        </pc:spChg>
        <pc:spChg chg="mod">
          <ac:chgData name="Oliver Alvarado Rodriguez" userId="b43339a2721ca99e" providerId="LiveId" clId="{43195163-79D3-B649-BCD6-2CC9077B0ED7}" dt="2022-11-29T04:26:07.747" v="11453"/>
          <ac:spMkLst>
            <pc:docMk/>
            <pc:sldMk cId="506363815" sldId="2308"/>
            <ac:spMk id="4" creationId="{AF74C919-70BE-DBCB-B953-F8FCD38A7181}"/>
          </ac:spMkLst>
        </pc:spChg>
        <pc:spChg chg="mod">
          <ac:chgData name="Oliver Alvarado Rodriguez" userId="b43339a2721ca99e" providerId="LiveId" clId="{43195163-79D3-B649-BCD6-2CC9077B0ED7}" dt="2022-11-29T04:26:07.747" v="11453"/>
          <ac:spMkLst>
            <pc:docMk/>
            <pc:sldMk cId="506363815" sldId="2308"/>
            <ac:spMk id="5" creationId="{B5569813-A78E-BCB0-6DC5-2084DC942C0D}"/>
          </ac:spMkLst>
        </pc:spChg>
        <pc:spChg chg="del">
          <ac:chgData name="Oliver Alvarado Rodriguez" userId="b43339a2721ca99e" providerId="LiveId" clId="{43195163-79D3-B649-BCD6-2CC9077B0ED7}" dt="2022-11-27T22:26:24.144" v="7520"/>
          <ac:spMkLst>
            <pc:docMk/>
            <pc:sldMk cId="506363815" sldId="2308"/>
            <ac:spMk id="6" creationId="{2DC0C867-B9EE-2627-3F1B-EA620AC26862}"/>
          </ac:spMkLst>
        </pc:spChg>
        <pc:spChg chg="add mod">
          <ac:chgData name="Oliver Alvarado Rodriguez" userId="b43339a2721ca99e" providerId="LiveId" clId="{43195163-79D3-B649-BCD6-2CC9077B0ED7}" dt="2022-11-29T21:51:06.620" v="16220"/>
          <ac:spMkLst>
            <pc:docMk/>
            <pc:sldMk cId="506363815" sldId="2308"/>
            <ac:spMk id="6" creationId="{96EAB436-1BAF-681D-B56C-6723C0E32A14}"/>
          </ac:spMkLst>
        </pc:spChg>
      </pc:sldChg>
      <pc:sldChg chg="add del">
        <pc:chgData name="Oliver Alvarado Rodriguez" userId="b43339a2721ca99e" providerId="LiveId" clId="{43195163-79D3-B649-BCD6-2CC9077B0ED7}" dt="2022-11-29T22:48:44.791" v="16592" actId="2696"/>
        <pc:sldMkLst>
          <pc:docMk/>
          <pc:sldMk cId="624734673" sldId="2308"/>
        </pc:sldMkLst>
      </pc:sldChg>
      <pc:sldChg chg="modSp new del mod">
        <pc:chgData name="Oliver Alvarado Rodriguez" userId="b43339a2721ca99e" providerId="LiveId" clId="{43195163-79D3-B649-BCD6-2CC9077B0ED7}" dt="2022-11-26T23:21:51.984" v="1370" actId="2696"/>
        <pc:sldMkLst>
          <pc:docMk/>
          <pc:sldMk cId="827046195" sldId="2308"/>
        </pc:sldMkLst>
        <pc:spChg chg="mod">
          <ac:chgData name="Oliver Alvarado Rodriguez" userId="b43339a2721ca99e" providerId="LiveId" clId="{43195163-79D3-B649-BCD6-2CC9077B0ED7}" dt="2022-11-26T23:19:49.158" v="1343" actId="20577"/>
          <ac:spMkLst>
            <pc:docMk/>
            <pc:sldMk cId="827046195" sldId="2308"/>
            <ac:spMk id="2" creationId="{EC4FEDC3-B2AD-793A-9D3E-C5C61FA2FA81}"/>
          </ac:spMkLst>
        </pc:spChg>
        <pc:spChg chg="mod">
          <ac:chgData name="Oliver Alvarado Rodriguez" userId="b43339a2721ca99e" providerId="LiveId" clId="{43195163-79D3-B649-BCD6-2CC9077B0ED7}" dt="2022-11-26T23:20:38.182" v="1369" actId="20577"/>
          <ac:spMkLst>
            <pc:docMk/>
            <pc:sldMk cId="827046195" sldId="2308"/>
            <ac:spMk id="3" creationId="{69DC9252-B1C0-0FC7-95CC-DD4E6ED3BA34}"/>
          </ac:spMkLst>
        </pc:spChg>
      </pc:sldChg>
      <pc:sldChg chg="new del">
        <pc:chgData name="Oliver Alvarado Rodriguez" userId="b43339a2721ca99e" providerId="LiveId" clId="{43195163-79D3-B649-BCD6-2CC9077B0ED7}" dt="2022-11-26T23:18:47.437" v="1333" actId="2696"/>
        <pc:sldMkLst>
          <pc:docMk/>
          <pc:sldMk cId="2716421758" sldId="2308"/>
        </pc:sldMkLst>
      </pc:sldChg>
      <pc:sldChg chg="addSp delSp modSp new del mod">
        <pc:chgData name="Oliver Alvarado Rodriguez" userId="b43339a2721ca99e" providerId="LiveId" clId="{43195163-79D3-B649-BCD6-2CC9077B0ED7}" dt="2022-11-29T22:36:37.656" v="16545" actId="2696"/>
        <pc:sldMkLst>
          <pc:docMk/>
          <pc:sldMk cId="2972218095" sldId="2309"/>
        </pc:sldMkLst>
        <pc:spChg chg="mod">
          <ac:chgData name="Oliver Alvarado Rodriguez" userId="b43339a2721ca99e" providerId="LiveId" clId="{43195163-79D3-B649-BCD6-2CC9077B0ED7}" dt="2022-11-29T04:26:07.747" v="11453"/>
          <ac:spMkLst>
            <pc:docMk/>
            <pc:sldMk cId="2972218095" sldId="2309"/>
            <ac:spMk id="2" creationId="{20539F14-B688-3CA9-DD65-1A514F7CA58B}"/>
          </ac:spMkLst>
        </pc:spChg>
        <pc:spChg chg="mod">
          <ac:chgData name="Oliver Alvarado Rodriguez" userId="b43339a2721ca99e" providerId="LiveId" clId="{43195163-79D3-B649-BCD6-2CC9077B0ED7}" dt="2022-11-29T04:26:07.747" v="11453"/>
          <ac:spMkLst>
            <pc:docMk/>
            <pc:sldMk cId="2972218095" sldId="2309"/>
            <ac:spMk id="3" creationId="{E7E7B2C7-AC1B-54CD-94C2-709CF852C908}"/>
          </ac:spMkLst>
        </pc:spChg>
        <pc:spChg chg="mod">
          <ac:chgData name="Oliver Alvarado Rodriguez" userId="b43339a2721ca99e" providerId="LiveId" clId="{43195163-79D3-B649-BCD6-2CC9077B0ED7}" dt="2022-11-29T04:26:07.747" v="11453"/>
          <ac:spMkLst>
            <pc:docMk/>
            <pc:sldMk cId="2972218095" sldId="2309"/>
            <ac:spMk id="4" creationId="{1D269A53-8B56-1AFE-B6B5-F4966AE76F05}"/>
          </ac:spMkLst>
        </pc:spChg>
        <pc:spChg chg="mod">
          <ac:chgData name="Oliver Alvarado Rodriguez" userId="b43339a2721ca99e" providerId="LiveId" clId="{43195163-79D3-B649-BCD6-2CC9077B0ED7}" dt="2022-11-29T04:26:07.747" v="11453"/>
          <ac:spMkLst>
            <pc:docMk/>
            <pc:sldMk cId="2972218095" sldId="2309"/>
            <ac:spMk id="5" creationId="{36D9EB13-BBD6-F873-0041-9EDB274E54E4}"/>
          </ac:spMkLst>
        </pc:spChg>
        <pc:spChg chg="del">
          <ac:chgData name="Oliver Alvarado Rodriguez" userId="b43339a2721ca99e" providerId="LiveId" clId="{43195163-79D3-B649-BCD6-2CC9077B0ED7}" dt="2022-11-27T22:26:24.144" v="7520"/>
          <ac:spMkLst>
            <pc:docMk/>
            <pc:sldMk cId="2972218095" sldId="2309"/>
            <ac:spMk id="6" creationId="{60117D2D-8EEA-42C8-F847-C574A826EBB1}"/>
          </ac:spMkLst>
        </pc:spChg>
        <pc:spChg chg="add mod">
          <ac:chgData name="Oliver Alvarado Rodriguez" userId="b43339a2721ca99e" providerId="LiveId" clId="{43195163-79D3-B649-BCD6-2CC9077B0ED7}" dt="2022-11-29T21:51:06.620" v="16220"/>
          <ac:spMkLst>
            <pc:docMk/>
            <pc:sldMk cId="2972218095" sldId="2309"/>
            <ac:spMk id="6" creationId="{EE2B4984-BE28-A30A-F3B3-D1144A6AF053}"/>
          </ac:spMkLst>
        </pc:spChg>
      </pc:sldChg>
      <pc:sldChg chg="add del">
        <pc:chgData name="Oliver Alvarado Rodriguez" userId="b43339a2721ca99e" providerId="LiveId" clId="{43195163-79D3-B649-BCD6-2CC9077B0ED7}" dt="2022-11-29T22:48:44.809" v="16594" actId="2696"/>
        <pc:sldMkLst>
          <pc:docMk/>
          <pc:sldMk cId="4198573230" sldId="2309"/>
        </pc:sldMkLst>
      </pc:sldChg>
      <pc:sldChg chg="addSp delSp modSp new del mod">
        <pc:chgData name="Oliver Alvarado Rodriguez" userId="b43339a2721ca99e" providerId="LiveId" clId="{43195163-79D3-B649-BCD6-2CC9077B0ED7}" dt="2022-11-29T22:36:37.656" v="16545" actId="2696"/>
        <pc:sldMkLst>
          <pc:docMk/>
          <pc:sldMk cId="1119679373" sldId="2310"/>
        </pc:sldMkLst>
        <pc:spChg chg="mod">
          <ac:chgData name="Oliver Alvarado Rodriguez" userId="b43339a2721ca99e" providerId="LiveId" clId="{43195163-79D3-B649-BCD6-2CC9077B0ED7}" dt="2022-11-29T04:26:07.747" v="11453"/>
          <ac:spMkLst>
            <pc:docMk/>
            <pc:sldMk cId="1119679373" sldId="2310"/>
            <ac:spMk id="2" creationId="{615E9B9B-FA69-27C6-6EB1-BD86751EE09A}"/>
          </ac:spMkLst>
        </pc:spChg>
        <pc:spChg chg="mod">
          <ac:chgData name="Oliver Alvarado Rodriguez" userId="b43339a2721ca99e" providerId="LiveId" clId="{43195163-79D3-B649-BCD6-2CC9077B0ED7}" dt="2022-11-29T04:26:07.747" v="11453"/>
          <ac:spMkLst>
            <pc:docMk/>
            <pc:sldMk cId="1119679373" sldId="2310"/>
            <ac:spMk id="3" creationId="{82BD4CB8-F802-C2A0-8D25-E5D72EBBDB17}"/>
          </ac:spMkLst>
        </pc:spChg>
        <pc:spChg chg="mod">
          <ac:chgData name="Oliver Alvarado Rodriguez" userId="b43339a2721ca99e" providerId="LiveId" clId="{43195163-79D3-B649-BCD6-2CC9077B0ED7}" dt="2022-11-29T04:26:07.747" v="11453"/>
          <ac:spMkLst>
            <pc:docMk/>
            <pc:sldMk cId="1119679373" sldId="2310"/>
            <ac:spMk id="4" creationId="{1AAAAB57-39CF-54AE-FF7D-505176CC9776}"/>
          </ac:spMkLst>
        </pc:spChg>
        <pc:spChg chg="mod">
          <ac:chgData name="Oliver Alvarado Rodriguez" userId="b43339a2721ca99e" providerId="LiveId" clId="{43195163-79D3-B649-BCD6-2CC9077B0ED7}" dt="2022-11-29T04:26:07.747" v="11453"/>
          <ac:spMkLst>
            <pc:docMk/>
            <pc:sldMk cId="1119679373" sldId="2310"/>
            <ac:spMk id="5" creationId="{8C59B95F-0B26-7285-0779-A52F37B7BD88}"/>
          </ac:spMkLst>
        </pc:spChg>
        <pc:spChg chg="add mod">
          <ac:chgData name="Oliver Alvarado Rodriguez" userId="b43339a2721ca99e" providerId="LiveId" clId="{43195163-79D3-B649-BCD6-2CC9077B0ED7}" dt="2022-11-29T21:51:06.620" v="16220"/>
          <ac:spMkLst>
            <pc:docMk/>
            <pc:sldMk cId="1119679373" sldId="2310"/>
            <ac:spMk id="6" creationId="{6B32584D-22DB-FE68-05F7-8792E416464C}"/>
          </ac:spMkLst>
        </pc:spChg>
        <pc:spChg chg="del">
          <ac:chgData name="Oliver Alvarado Rodriguez" userId="b43339a2721ca99e" providerId="LiveId" clId="{43195163-79D3-B649-BCD6-2CC9077B0ED7}" dt="2022-11-27T22:26:24.144" v="7520"/>
          <ac:spMkLst>
            <pc:docMk/>
            <pc:sldMk cId="1119679373" sldId="2310"/>
            <ac:spMk id="6" creationId="{DFB06A35-0509-0306-CB53-0F350EC69497}"/>
          </ac:spMkLst>
        </pc:spChg>
      </pc:sldChg>
      <pc:sldChg chg="add del">
        <pc:chgData name="Oliver Alvarado Rodriguez" userId="b43339a2721ca99e" providerId="LiveId" clId="{43195163-79D3-B649-BCD6-2CC9077B0ED7}" dt="2022-11-29T22:48:44.805" v="16593" actId="2696"/>
        <pc:sldMkLst>
          <pc:docMk/>
          <pc:sldMk cId="1508698201" sldId="2310"/>
        </pc:sldMkLst>
      </pc:sldChg>
      <pc:sldChg chg="add del">
        <pc:chgData name="Oliver Alvarado Rodriguez" userId="b43339a2721ca99e" providerId="LiveId" clId="{43195163-79D3-B649-BCD6-2CC9077B0ED7}" dt="2022-11-29T22:48:44.831" v="16596" actId="2696"/>
        <pc:sldMkLst>
          <pc:docMk/>
          <pc:sldMk cId="1833430660" sldId="2311"/>
        </pc:sldMkLst>
      </pc:sldChg>
      <pc:sldChg chg="addSp delSp modSp new del mod">
        <pc:chgData name="Oliver Alvarado Rodriguez" userId="b43339a2721ca99e" providerId="LiveId" clId="{43195163-79D3-B649-BCD6-2CC9077B0ED7}" dt="2022-11-29T22:36:37.656" v="16545" actId="2696"/>
        <pc:sldMkLst>
          <pc:docMk/>
          <pc:sldMk cId="2554231672" sldId="2311"/>
        </pc:sldMkLst>
        <pc:spChg chg="mod">
          <ac:chgData name="Oliver Alvarado Rodriguez" userId="b43339a2721ca99e" providerId="LiveId" clId="{43195163-79D3-B649-BCD6-2CC9077B0ED7}" dt="2022-11-29T04:26:07.747" v="11453"/>
          <ac:spMkLst>
            <pc:docMk/>
            <pc:sldMk cId="2554231672" sldId="2311"/>
            <ac:spMk id="2" creationId="{62986D83-0D6C-801D-CC23-F54056200635}"/>
          </ac:spMkLst>
        </pc:spChg>
        <pc:spChg chg="mod">
          <ac:chgData name="Oliver Alvarado Rodriguez" userId="b43339a2721ca99e" providerId="LiveId" clId="{43195163-79D3-B649-BCD6-2CC9077B0ED7}" dt="2022-11-29T04:26:07.747" v="11453"/>
          <ac:spMkLst>
            <pc:docMk/>
            <pc:sldMk cId="2554231672" sldId="2311"/>
            <ac:spMk id="3" creationId="{03D6ABEC-B4A1-6925-3D3C-74A8BBF32CA0}"/>
          </ac:spMkLst>
        </pc:spChg>
        <pc:spChg chg="mod">
          <ac:chgData name="Oliver Alvarado Rodriguez" userId="b43339a2721ca99e" providerId="LiveId" clId="{43195163-79D3-B649-BCD6-2CC9077B0ED7}" dt="2022-11-29T04:26:07.747" v="11453"/>
          <ac:spMkLst>
            <pc:docMk/>
            <pc:sldMk cId="2554231672" sldId="2311"/>
            <ac:spMk id="4" creationId="{2B40997B-A75B-9A1D-B553-B6716E1D6837}"/>
          </ac:spMkLst>
        </pc:spChg>
        <pc:spChg chg="mod">
          <ac:chgData name="Oliver Alvarado Rodriguez" userId="b43339a2721ca99e" providerId="LiveId" clId="{43195163-79D3-B649-BCD6-2CC9077B0ED7}" dt="2022-11-29T04:26:07.747" v="11453"/>
          <ac:spMkLst>
            <pc:docMk/>
            <pc:sldMk cId="2554231672" sldId="2311"/>
            <ac:spMk id="5" creationId="{1C6428A4-CAA4-3570-1B94-08BBA37282D0}"/>
          </ac:spMkLst>
        </pc:spChg>
        <pc:spChg chg="del">
          <ac:chgData name="Oliver Alvarado Rodriguez" userId="b43339a2721ca99e" providerId="LiveId" clId="{43195163-79D3-B649-BCD6-2CC9077B0ED7}" dt="2022-11-27T22:26:24.144" v="7520"/>
          <ac:spMkLst>
            <pc:docMk/>
            <pc:sldMk cId="2554231672" sldId="2311"/>
            <ac:spMk id="6" creationId="{850D5DF7-5469-D136-06FD-957F341CD44A}"/>
          </ac:spMkLst>
        </pc:spChg>
        <pc:spChg chg="add mod">
          <ac:chgData name="Oliver Alvarado Rodriguez" userId="b43339a2721ca99e" providerId="LiveId" clId="{43195163-79D3-B649-BCD6-2CC9077B0ED7}" dt="2022-11-29T21:51:06.620" v="16220"/>
          <ac:spMkLst>
            <pc:docMk/>
            <pc:sldMk cId="2554231672" sldId="2311"/>
            <ac:spMk id="6" creationId="{B2C05CA6-8FC6-99A0-716C-C4DD701883D8}"/>
          </ac:spMkLst>
        </pc:spChg>
      </pc:sldChg>
      <pc:sldChg chg="add del">
        <pc:chgData name="Oliver Alvarado Rodriguez" userId="b43339a2721ca99e" providerId="LiveId" clId="{43195163-79D3-B649-BCD6-2CC9077B0ED7}" dt="2022-11-29T22:48:44.824" v="16595" actId="2696"/>
        <pc:sldMkLst>
          <pc:docMk/>
          <pc:sldMk cId="329291150" sldId="2312"/>
        </pc:sldMkLst>
      </pc:sldChg>
      <pc:sldChg chg="addSp delSp modSp new del mod">
        <pc:chgData name="Oliver Alvarado Rodriguez" userId="b43339a2721ca99e" providerId="LiveId" clId="{43195163-79D3-B649-BCD6-2CC9077B0ED7}" dt="2022-11-29T22:36:37.656" v="16545" actId="2696"/>
        <pc:sldMkLst>
          <pc:docMk/>
          <pc:sldMk cId="1121567114" sldId="2312"/>
        </pc:sldMkLst>
        <pc:spChg chg="mod">
          <ac:chgData name="Oliver Alvarado Rodriguez" userId="b43339a2721ca99e" providerId="LiveId" clId="{43195163-79D3-B649-BCD6-2CC9077B0ED7}" dt="2022-11-29T04:26:07.747" v="11453"/>
          <ac:spMkLst>
            <pc:docMk/>
            <pc:sldMk cId="1121567114" sldId="2312"/>
            <ac:spMk id="2" creationId="{B89176C8-7D8B-FD46-4811-CD368D45401C}"/>
          </ac:spMkLst>
        </pc:spChg>
        <pc:spChg chg="mod">
          <ac:chgData name="Oliver Alvarado Rodriguez" userId="b43339a2721ca99e" providerId="LiveId" clId="{43195163-79D3-B649-BCD6-2CC9077B0ED7}" dt="2022-11-29T04:26:07.747" v="11453"/>
          <ac:spMkLst>
            <pc:docMk/>
            <pc:sldMk cId="1121567114" sldId="2312"/>
            <ac:spMk id="3" creationId="{AF822134-67BF-5050-20AA-3F9B58B8ECE6}"/>
          </ac:spMkLst>
        </pc:spChg>
        <pc:spChg chg="mod">
          <ac:chgData name="Oliver Alvarado Rodriguez" userId="b43339a2721ca99e" providerId="LiveId" clId="{43195163-79D3-B649-BCD6-2CC9077B0ED7}" dt="2022-11-29T04:26:07.747" v="11453"/>
          <ac:spMkLst>
            <pc:docMk/>
            <pc:sldMk cId="1121567114" sldId="2312"/>
            <ac:spMk id="4" creationId="{44362CD8-6B42-0275-7120-5F253A3B3BB9}"/>
          </ac:spMkLst>
        </pc:spChg>
        <pc:spChg chg="mod">
          <ac:chgData name="Oliver Alvarado Rodriguez" userId="b43339a2721ca99e" providerId="LiveId" clId="{43195163-79D3-B649-BCD6-2CC9077B0ED7}" dt="2022-11-29T04:26:07.747" v="11453"/>
          <ac:spMkLst>
            <pc:docMk/>
            <pc:sldMk cId="1121567114" sldId="2312"/>
            <ac:spMk id="5" creationId="{AB2AD831-FB8F-431C-3390-639E0431320F}"/>
          </ac:spMkLst>
        </pc:spChg>
        <pc:spChg chg="del">
          <ac:chgData name="Oliver Alvarado Rodriguez" userId="b43339a2721ca99e" providerId="LiveId" clId="{43195163-79D3-B649-BCD6-2CC9077B0ED7}" dt="2022-11-27T22:26:24.144" v="7520"/>
          <ac:spMkLst>
            <pc:docMk/>
            <pc:sldMk cId="1121567114" sldId="2312"/>
            <ac:spMk id="6" creationId="{3E4F25AA-F184-4F69-3A6F-7B68E9FA2976}"/>
          </ac:spMkLst>
        </pc:spChg>
        <pc:spChg chg="add mod">
          <ac:chgData name="Oliver Alvarado Rodriguez" userId="b43339a2721ca99e" providerId="LiveId" clId="{43195163-79D3-B649-BCD6-2CC9077B0ED7}" dt="2022-11-29T21:51:06.620" v="16220"/>
          <ac:spMkLst>
            <pc:docMk/>
            <pc:sldMk cId="1121567114" sldId="2312"/>
            <ac:spMk id="6" creationId="{80F7B903-79C7-37A1-62D9-4FEB965D871D}"/>
          </ac:spMkLst>
        </pc:spChg>
      </pc:sldChg>
      <pc:sldChg chg="addSp delSp modSp new del mod">
        <pc:chgData name="Oliver Alvarado Rodriguez" userId="b43339a2721ca99e" providerId="LiveId" clId="{43195163-79D3-B649-BCD6-2CC9077B0ED7}" dt="2022-11-29T22:36:31.736" v="16544" actId="2696"/>
        <pc:sldMkLst>
          <pc:docMk/>
          <pc:sldMk cId="328706553" sldId="2313"/>
        </pc:sldMkLst>
        <pc:spChg chg="mod">
          <ac:chgData name="Oliver Alvarado Rodriguez" userId="b43339a2721ca99e" providerId="LiveId" clId="{43195163-79D3-B649-BCD6-2CC9077B0ED7}" dt="2022-11-29T04:26:07.747" v="11453"/>
          <ac:spMkLst>
            <pc:docMk/>
            <pc:sldMk cId="328706553" sldId="2313"/>
            <ac:spMk id="2" creationId="{058CE9AF-535A-F434-51EA-E690A1514496}"/>
          </ac:spMkLst>
        </pc:spChg>
        <pc:spChg chg="mod">
          <ac:chgData name="Oliver Alvarado Rodriguez" userId="b43339a2721ca99e" providerId="LiveId" clId="{43195163-79D3-B649-BCD6-2CC9077B0ED7}" dt="2022-11-29T04:26:07.747" v="11453"/>
          <ac:spMkLst>
            <pc:docMk/>
            <pc:sldMk cId="328706553" sldId="2313"/>
            <ac:spMk id="3" creationId="{E7D784B0-C8A9-5D85-AF55-71D05A940578}"/>
          </ac:spMkLst>
        </pc:spChg>
        <pc:spChg chg="mod">
          <ac:chgData name="Oliver Alvarado Rodriguez" userId="b43339a2721ca99e" providerId="LiveId" clId="{43195163-79D3-B649-BCD6-2CC9077B0ED7}" dt="2022-11-29T04:26:07.747" v="11453"/>
          <ac:spMkLst>
            <pc:docMk/>
            <pc:sldMk cId="328706553" sldId="2313"/>
            <ac:spMk id="4" creationId="{BF3930DE-2462-E2C9-4AE6-A49AF94E22B4}"/>
          </ac:spMkLst>
        </pc:spChg>
        <pc:spChg chg="mod">
          <ac:chgData name="Oliver Alvarado Rodriguez" userId="b43339a2721ca99e" providerId="LiveId" clId="{43195163-79D3-B649-BCD6-2CC9077B0ED7}" dt="2022-11-29T04:26:07.747" v="11453"/>
          <ac:spMkLst>
            <pc:docMk/>
            <pc:sldMk cId="328706553" sldId="2313"/>
            <ac:spMk id="5" creationId="{60B7BA66-4AF6-BFDF-9F03-5182BCB2B9C3}"/>
          </ac:spMkLst>
        </pc:spChg>
        <pc:spChg chg="add mod">
          <ac:chgData name="Oliver Alvarado Rodriguez" userId="b43339a2721ca99e" providerId="LiveId" clId="{43195163-79D3-B649-BCD6-2CC9077B0ED7}" dt="2022-11-29T21:51:06.620" v="16220"/>
          <ac:spMkLst>
            <pc:docMk/>
            <pc:sldMk cId="328706553" sldId="2313"/>
            <ac:spMk id="6" creationId="{4CC0FEBC-F721-958A-CB7A-527EC3BD4B91}"/>
          </ac:spMkLst>
        </pc:spChg>
        <pc:spChg chg="del">
          <ac:chgData name="Oliver Alvarado Rodriguez" userId="b43339a2721ca99e" providerId="LiveId" clId="{43195163-79D3-B649-BCD6-2CC9077B0ED7}" dt="2022-11-27T22:26:24.144" v="7520"/>
          <ac:spMkLst>
            <pc:docMk/>
            <pc:sldMk cId="328706553" sldId="2313"/>
            <ac:spMk id="6" creationId="{96C6449D-D46C-6BF5-D599-865A165B1B77}"/>
          </ac:spMkLst>
        </pc:spChg>
      </pc:sldChg>
      <pc:sldChg chg="addSp delSp modSp new del mod setBg addAnim modAnim setClrOvrMap">
        <pc:chgData name="Oliver Alvarado Rodriguez" userId="b43339a2721ca99e" providerId="LiveId" clId="{43195163-79D3-B649-BCD6-2CC9077B0ED7}" dt="2022-11-29T01:14:18.615" v="10307" actId="2696"/>
        <pc:sldMkLst>
          <pc:docMk/>
          <pc:sldMk cId="32308913" sldId="2314"/>
        </pc:sldMkLst>
        <pc:spChg chg="mod">
          <ac:chgData name="Oliver Alvarado Rodriguez" userId="b43339a2721ca99e" providerId="LiveId" clId="{43195163-79D3-B649-BCD6-2CC9077B0ED7}" dt="2022-11-26T23:26:54.771" v="1787" actId="26606"/>
          <ac:spMkLst>
            <pc:docMk/>
            <pc:sldMk cId="32308913" sldId="2314"/>
            <ac:spMk id="2" creationId="{32BBBFD1-A4C3-05E2-C91C-F2238DEC67D4}"/>
          </ac:spMkLst>
        </pc:spChg>
        <pc:spChg chg="del">
          <ac:chgData name="Oliver Alvarado Rodriguez" userId="b43339a2721ca99e" providerId="LiveId" clId="{43195163-79D3-B649-BCD6-2CC9077B0ED7}" dt="2022-11-26T23:26:03.090" v="1768" actId="478"/>
          <ac:spMkLst>
            <pc:docMk/>
            <pc:sldMk cId="32308913" sldId="2314"/>
            <ac:spMk id="3" creationId="{F139F816-26AF-7D33-1A2F-D4A0E2985935}"/>
          </ac:spMkLst>
        </pc:spChg>
        <pc:spChg chg="mod">
          <ac:chgData name="Oliver Alvarado Rodriguez" userId="b43339a2721ca99e" providerId="LiveId" clId="{43195163-79D3-B649-BCD6-2CC9077B0ED7}" dt="2022-11-26T23:26:54.771" v="1787" actId="26606"/>
          <ac:spMkLst>
            <pc:docMk/>
            <pc:sldMk cId="32308913" sldId="2314"/>
            <ac:spMk id="4" creationId="{93F73CC5-64F6-1DCB-9206-D5A5761F4DFA}"/>
          </ac:spMkLst>
        </pc:spChg>
        <pc:spChg chg="mod">
          <ac:chgData name="Oliver Alvarado Rodriguez" userId="b43339a2721ca99e" providerId="LiveId" clId="{43195163-79D3-B649-BCD6-2CC9077B0ED7}" dt="2022-11-26T23:26:54.771" v="1787" actId="26606"/>
          <ac:spMkLst>
            <pc:docMk/>
            <pc:sldMk cId="32308913" sldId="2314"/>
            <ac:spMk id="5" creationId="{4E8B694A-25E9-5402-8133-382D6BEB3528}"/>
          </ac:spMkLst>
        </pc:spChg>
        <pc:spChg chg="del mod">
          <ac:chgData name="Oliver Alvarado Rodriguez" userId="b43339a2721ca99e" providerId="LiveId" clId="{43195163-79D3-B649-BCD6-2CC9077B0ED7}" dt="2022-11-26T23:27:32.556" v="1790" actId="478"/>
          <ac:spMkLst>
            <pc:docMk/>
            <pc:sldMk cId="32308913" sldId="2314"/>
            <ac:spMk id="6" creationId="{BE65D2C0-5161-09C9-CBC5-5EDF2CD60FA4}"/>
          </ac:spMkLst>
        </pc:spChg>
        <pc:spChg chg="add">
          <ac:chgData name="Oliver Alvarado Rodriguez" userId="b43339a2721ca99e" providerId="LiveId" clId="{43195163-79D3-B649-BCD6-2CC9077B0ED7}" dt="2022-11-26T23:26:54.771" v="1787" actId="26606"/>
          <ac:spMkLst>
            <pc:docMk/>
            <pc:sldMk cId="32308913" sldId="2314"/>
            <ac:spMk id="11" creationId="{66B332A4-D438-4773-A77F-5ED49A448D9D}"/>
          </ac:spMkLst>
        </pc:spChg>
        <pc:spChg chg="add">
          <ac:chgData name="Oliver Alvarado Rodriguez" userId="b43339a2721ca99e" providerId="LiveId" clId="{43195163-79D3-B649-BCD6-2CC9077B0ED7}" dt="2022-11-26T23:26:54.771" v="1787" actId="26606"/>
          <ac:spMkLst>
            <pc:docMk/>
            <pc:sldMk cId="32308913" sldId="2314"/>
            <ac:spMk id="13" creationId="{DF9AD32D-FF05-44F4-BD4D-9CEE89B71EB9}"/>
          </ac:spMkLst>
        </pc:spChg>
      </pc:sldChg>
      <pc:sldChg chg="delSp modSp new del mod">
        <pc:chgData name="Oliver Alvarado Rodriguez" userId="b43339a2721ca99e" providerId="LiveId" clId="{43195163-79D3-B649-BCD6-2CC9077B0ED7}" dt="2022-11-27T19:40:27.777" v="5191" actId="2696"/>
        <pc:sldMkLst>
          <pc:docMk/>
          <pc:sldMk cId="1142559902" sldId="2315"/>
        </pc:sldMkLst>
        <pc:spChg chg="mod">
          <ac:chgData name="Oliver Alvarado Rodriguez" userId="b43339a2721ca99e" providerId="LiveId" clId="{43195163-79D3-B649-BCD6-2CC9077B0ED7}" dt="2022-11-27T19:22:41.056" v="4551" actId="20577"/>
          <ac:spMkLst>
            <pc:docMk/>
            <pc:sldMk cId="1142559902" sldId="2315"/>
            <ac:spMk id="2" creationId="{77F6CF07-AC08-0E58-5C65-AC6CD2978C23}"/>
          </ac:spMkLst>
        </pc:spChg>
        <pc:spChg chg="del mod">
          <ac:chgData name="Oliver Alvarado Rodriguez" userId="b43339a2721ca99e" providerId="LiveId" clId="{43195163-79D3-B649-BCD6-2CC9077B0ED7}" dt="2022-11-27T19:32:01.702" v="5001" actId="478"/>
          <ac:spMkLst>
            <pc:docMk/>
            <pc:sldMk cId="1142559902" sldId="2315"/>
            <ac:spMk id="3" creationId="{B505D5BB-A310-784D-D344-FE40222985A1}"/>
          </ac:spMkLst>
        </pc:spChg>
      </pc:sldChg>
      <pc:sldChg chg="addSp delSp modSp new del mod">
        <pc:chgData name="Oliver Alvarado Rodriguez" userId="b43339a2721ca99e" providerId="LiveId" clId="{43195163-79D3-B649-BCD6-2CC9077B0ED7}" dt="2022-11-29T18:56:20.676" v="14556" actId="2696"/>
        <pc:sldMkLst>
          <pc:docMk/>
          <pc:sldMk cId="4275190396" sldId="2315"/>
        </pc:sldMkLst>
        <pc:spChg chg="mod">
          <ac:chgData name="Oliver Alvarado Rodriguez" userId="b43339a2721ca99e" providerId="LiveId" clId="{43195163-79D3-B649-BCD6-2CC9077B0ED7}" dt="2022-11-29T04:26:07.747" v="11453"/>
          <ac:spMkLst>
            <pc:docMk/>
            <pc:sldMk cId="4275190396" sldId="2315"/>
            <ac:spMk id="2" creationId="{CEBBD0F0-EB7C-50DA-1765-28B5E1F96410}"/>
          </ac:spMkLst>
        </pc:spChg>
        <pc:spChg chg="del">
          <ac:chgData name="Oliver Alvarado Rodriguez" userId="b43339a2721ca99e" providerId="LiveId" clId="{43195163-79D3-B649-BCD6-2CC9077B0ED7}" dt="2022-11-27T21:25:43.079" v="7505" actId="478"/>
          <ac:spMkLst>
            <pc:docMk/>
            <pc:sldMk cId="4275190396" sldId="2315"/>
            <ac:spMk id="3" creationId="{67FF8788-7011-895E-0CA0-347BD9FAF899}"/>
          </ac:spMkLst>
        </pc:spChg>
        <pc:spChg chg="mod">
          <ac:chgData name="Oliver Alvarado Rodriguez" userId="b43339a2721ca99e" providerId="LiveId" clId="{43195163-79D3-B649-BCD6-2CC9077B0ED7}" dt="2022-11-29T04:26:07.747" v="11453"/>
          <ac:spMkLst>
            <pc:docMk/>
            <pc:sldMk cId="4275190396" sldId="2315"/>
            <ac:spMk id="4" creationId="{926AC49D-7D81-F883-5072-66F9447BEF97}"/>
          </ac:spMkLst>
        </pc:spChg>
        <pc:spChg chg="mod">
          <ac:chgData name="Oliver Alvarado Rodriguez" userId="b43339a2721ca99e" providerId="LiveId" clId="{43195163-79D3-B649-BCD6-2CC9077B0ED7}" dt="2022-11-29T04:26:07.747" v="11453"/>
          <ac:spMkLst>
            <pc:docMk/>
            <pc:sldMk cId="4275190396" sldId="2315"/>
            <ac:spMk id="5" creationId="{4E7EC5C3-BA57-081E-F0CA-29DD4BD80BB5}"/>
          </ac:spMkLst>
        </pc:spChg>
        <pc:spChg chg="del">
          <ac:chgData name="Oliver Alvarado Rodriguez" userId="b43339a2721ca99e" providerId="LiveId" clId="{43195163-79D3-B649-BCD6-2CC9077B0ED7}" dt="2022-11-27T22:26:24.144" v="7520"/>
          <ac:spMkLst>
            <pc:docMk/>
            <pc:sldMk cId="4275190396" sldId="2315"/>
            <ac:spMk id="6" creationId="{D15A1C5E-F892-2E9B-D9BA-BC58EC2E39EA}"/>
          </ac:spMkLst>
        </pc:spChg>
        <pc:spChg chg="add mod">
          <ac:chgData name="Oliver Alvarado Rodriguez" userId="b43339a2721ca99e" providerId="LiveId" clId="{43195163-79D3-B649-BCD6-2CC9077B0ED7}" dt="2022-11-27T21:26:09.438" v="7506"/>
          <ac:spMkLst>
            <pc:docMk/>
            <pc:sldMk cId="4275190396" sldId="2315"/>
            <ac:spMk id="7" creationId="{0DA74836-BA05-4AAB-3820-B38E2B203B6A}"/>
          </ac:spMkLst>
        </pc:spChg>
        <pc:spChg chg="add mod">
          <ac:chgData name="Oliver Alvarado Rodriguez" userId="b43339a2721ca99e" providerId="LiveId" clId="{43195163-79D3-B649-BCD6-2CC9077B0ED7}" dt="2022-11-27T21:26:09.438" v="7506"/>
          <ac:spMkLst>
            <pc:docMk/>
            <pc:sldMk cId="4275190396" sldId="2315"/>
            <ac:spMk id="8" creationId="{572DFEF0-35DE-0822-1601-5C489490E492}"/>
          </ac:spMkLst>
        </pc:spChg>
        <pc:spChg chg="add mod">
          <ac:chgData name="Oliver Alvarado Rodriguez" userId="b43339a2721ca99e" providerId="LiveId" clId="{43195163-79D3-B649-BCD6-2CC9077B0ED7}" dt="2022-11-27T21:26:09.438" v="7506"/>
          <ac:spMkLst>
            <pc:docMk/>
            <pc:sldMk cId="4275190396" sldId="2315"/>
            <ac:spMk id="9" creationId="{26CCECE2-30FB-7993-BF5D-3D10D7A13B4E}"/>
          </ac:spMkLst>
        </pc:spChg>
        <pc:spChg chg="add mod">
          <ac:chgData name="Oliver Alvarado Rodriguez" userId="b43339a2721ca99e" providerId="LiveId" clId="{43195163-79D3-B649-BCD6-2CC9077B0ED7}" dt="2022-11-27T21:26:09.438" v="7506"/>
          <ac:spMkLst>
            <pc:docMk/>
            <pc:sldMk cId="4275190396" sldId="2315"/>
            <ac:spMk id="10" creationId="{A2FAB7FC-8657-52B8-03A5-B2105675E585}"/>
          </ac:spMkLst>
        </pc:spChg>
        <pc:spChg chg="add mod">
          <ac:chgData name="Oliver Alvarado Rodriguez" userId="b43339a2721ca99e" providerId="LiveId" clId="{43195163-79D3-B649-BCD6-2CC9077B0ED7}" dt="2022-11-27T21:26:09.438" v="7506"/>
          <ac:spMkLst>
            <pc:docMk/>
            <pc:sldMk cId="4275190396" sldId="2315"/>
            <ac:spMk id="14" creationId="{0E8EC37C-4EC1-6471-3377-24A9651AD3E7}"/>
          </ac:spMkLst>
        </pc:spChg>
        <pc:spChg chg="add mod">
          <ac:chgData name="Oliver Alvarado Rodriguez" userId="b43339a2721ca99e" providerId="LiveId" clId="{43195163-79D3-B649-BCD6-2CC9077B0ED7}" dt="2022-11-27T21:26:09.438" v="7506"/>
          <ac:spMkLst>
            <pc:docMk/>
            <pc:sldMk cId="4275190396" sldId="2315"/>
            <ac:spMk id="15" creationId="{6600A4ED-EE78-FBBB-D8D5-90EA33CCC4C7}"/>
          </ac:spMkLst>
        </pc:spChg>
        <pc:spChg chg="add mod">
          <ac:chgData name="Oliver Alvarado Rodriguez" userId="b43339a2721ca99e" providerId="LiveId" clId="{43195163-79D3-B649-BCD6-2CC9077B0ED7}" dt="2022-11-27T21:26:09.438" v="7506"/>
          <ac:spMkLst>
            <pc:docMk/>
            <pc:sldMk cId="4275190396" sldId="2315"/>
            <ac:spMk id="16" creationId="{2C2D8776-09C5-D42A-7A8B-250CBF15CD0E}"/>
          </ac:spMkLst>
        </pc:spChg>
        <pc:spChg chg="add mod">
          <ac:chgData name="Oliver Alvarado Rodriguez" userId="b43339a2721ca99e" providerId="LiveId" clId="{43195163-79D3-B649-BCD6-2CC9077B0ED7}" dt="2022-11-27T21:26:09.438" v="7506"/>
          <ac:spMkLst>
            <pc:docMk/>
            <pc:sldMk cId="4275190396" sldId="2315"/>
            <ac:spMk id="17" creationId="{0FB227EB-1295-A4FA-A8A7-A0D09F637D87}"/>
          </ac:spMkLst>
        </pc:spChg>
        <pc:spChg chg="add mod">
          <ac:chgData name="Oliver Alvarado Rodriguez" userId="b43339a2721ca99e" providerId="LiveId" clId="{43195163-79D3-B649-BCD6-2CC9077B0ED7}" dt="2022-11-27T21:26:09.438" v="7506"/>
          <ac:spMkLst>
            <pc:docMk/>
            <pc:sldMk cId="4275190396" sldId="2315"/>
            <ac:spMk id="23" creationId="{6C7BE7E7-4783-33D8-38FC-170818863E52}"/>
          </ac:spMkLst>
        </pc:spChg>
        <pc:spChg chg="add mod">
          <ac:chgData name="Oliver Alvarado Rodriguez" userId="b43339a2721ca99e" providerId="LiveId" clId="{43195163-79D3-B649-BCD6-2CC9077B0ED7}" dt="2022-11-27T21:26:09.438" v="7506"/>
          <ac:spMkLst>
            <pc:docMk/>
            <pc:sldMk cId="4275190396" sldId="2315"/>
            <ac:spMk id="24" creationId="{C9604EB9-5084-C8AA-40C2-F94765EDEB5C}"/>
          </ac:spMkLst>
        </pc:spChg>
        <pc:spChg chg="add mod">
          <ac:chgData name="Oliver Alvarado Rodriguez" userId="b43339a2721ca99e" providerId="LiveId" clId="{43195163-79D3-B649-BCD6-2CC9077B0ED7}" dt="2022-11-27T21:26:09.438" v="7506"/>
          <ac:spMkLst>
            <pc:docMk/>
            <pc:sldMk cId="4275190396" sldId="2315"/>
            <ac:spMk id="25" creationId="{262CDD7C-2EC4-BDA4-A7A2-F40D6914B1B0}"/>
          </ac:spMkLst>
        </pc:spChg>
        <pc:spChg chg="add mod">
          <ac:chgData name="Oliver Alvarado Rodriguez" userId="b43339a2721ca99e" providerId="LiveId" clId="{43195163-79D3-B649-BCD6-2CC9077B0ED7}" dt="2022-11-27T21:26:09.438" v="7506"/>
          <ac:spMkLst>
            <pc:docMk/>
            <pc:sldMk cId="4275190396" sldId="2315"/>
            <ac:spMk id="26" creationId="{76A12792-503B-80A1-268E-6C6D59B00D03}"/>
          </ac:spMkLst>
        </pc:spChg>
        <pc:spChg chg="add mod">
          <ac:chgData name="Oliver Alvarado Rodriguez" userId="b43339a2721ca99e" providerId="LiveId" clId="{43195163-79D3-B649-BCD6-2CC9077B0ED7}" dt="2022-11-27T21:26:09.438" v="7506"/>
          <ac:spMkLst>
            <pc:docMk/>
            <pc:sldMk cId="4275190396" sldId="2315"/>
            <ac:spMk id="32" creationId="{EB8B87D7-0641-6BA8-C5AF-80B2BC59CF2F}"/>
          </ac:spMkLst>
        </pc:spChg>
        <pc:cxnChg chg="add mod">
          <ac:chgData name="Oliver Alvarado Rodriguez" userId="b43339a2721ca99e" providerId="LiveId" clId="{43195163-79D3-B649-BCD6-2CC9077B0ED7}" dt="2022-11-27T21:26:09.438" v="7506"/>
          <ac:cxnSpMkLst>
            <pc:docMk/>
            <pc:sldMk cId="4275190396" sldId="2315"/>
            <ac:cxnSpMk id="11" creationId="{677C3D42-E515-A60B-BC9D-F4EC73D44BB5}"/>
          </ac:cxnSpMkLst>
        </pc:cxnChg>
        <pc:cxnChg chg="add mod">
          <ac:chgData name="Oliver Alvarado Rodriguez" userId="b43339a2721ca99e" providerId="LiveId" clId="{43195163-79D3-B649-BCD6-2CC9077B0ED7}" dt="2022-11-27T21:26:09.438" v="7506"/>
          <ac:cxnSpMkLst>
            <pc:docMk/>
            <pc:sldMk cId="4275190396" sldId="2315"/>
            <ac:cxnSpMk id="12" creationId="{EAD9B66F-4CD9-7E56-736C-728B83E84F81}"/>
          </ac:cxnSpMkLst>
        </pc:cxnChg>
        <pc:cxnChg chg="add mod">
          <ac:chgData name="Oliver Alvarado Rodriguez" userId="b43339a2721ca99e" providerId="LiveId" clId="{43195163-79D3-B649-BCD6-2CC9077B0ED7}" dt="2022-11-27T21:26:09.438" v="7506"/>
          <ac:cxnSpMkLst>
            <pc:docMk/>
            <pc:sldMk cId="4275190396" sldId="2315"/>
            <ac:cxnSpMk id="13" creationId="{D2D3DA0C-EE70-32B2-FC7F-7C4060E5A195}"/>
          </ac:cxnSpMkLst>
        </pc:cxnChg>
        <pc:cxnChg chg="add mod">
          <ac:chgData name="Oliver Alvarado Rodriguez" userId="b43339a2721ca99e" providerId="LiveId" clId="{43195163-79D3-B649-BCD6-2CC9077B0ED7}" dt="2022-11-27T21:26:09.438" v="7506"/>
          <ac:cxnSpMkLst>
            <pc:docMk/>
            <pc:sldMk cId="4275190396" sldId="2315"/>
            <ac:cxnSpMk id="18" creationId="{EA4B75D1-6D8C-671A-8F91-8DFA917EBEBE}"/>
          </ac:cxnSpMkLst>
        </pc:cxnChg>
        <pc:cxnChg chg="add mod">
          <ac:chgData name="Oliver Alvarado Rodriguez" userId="b43339a2721ca99e" providerId="LiveId" clId="{43195163-79D3-B649-BCD6-2CC9077B0ED7}" dt="2022-11-27T21:26:09.438" v="7506"/>
          <ac:cxnSpMkLst>
            <pc:docMk/>
            <pc:sldMk cId="4275190396" sldId="2315"/>
            <ac:cxnSpMk id="19" creationId="{58EDBA17-43C6-114B-BE88-21FC2A718066}"/>
          </ac:cxnSpMkLst>
        </pc:cxnChg>
        <pc:cxnChg chg="add mod">
          <ac:chgData name="Oliver Alvarado Rodriguez" userId="b43339a2721ca99e" providerId="LiveId" clId="{43195163-79D3-B649-BCD6-2CC9077B0ED7}" dt="2022-11-27T21:26:09.438" v="7506"/>
          <ac:cxnSpMkLst>
            <pc:docMk/>
            <pc:sldMk cId="4275190396" sldId="2315"/>
            <ac:cxnSpMk id="20" creationId="{20969F8E-0CE8-60AF-4089-5290354C298A}"/>
          </ac:cxnSpMkLst>
        </pc:cxnChg>
        <pc:cxnChg chg="add mod">
          <ac:chgData name="Oliver Alvarado Rodriguez" userId="b43339a2721ca99e" providerId="LiveId" clId="{43195163-79D3-B649-BCD6-2CC9077B0ED7}" dt="2022-11-27T21:26:09.438" v="7506"/>
          <ac:cxnSpMkLst>
            <pc:docMk/>
            <pc:sldMk cId="4275190396" sldId="2315"/>
            <ac:cxnSpMk id="21" creationId="{68C7E024-4FB6-9AD6-FD29-02A9A44F08EE}"/>
          </ac:cxnSpMkLst>
        </pc:cxnChg>
        <pc:cxnChg chg="add mod">
          <ac:chgData name="Oliver Alvarado Rodriguez" userId="b43339a2721ca99e" providerId="LiveId" clId="{43195163-79D3-B649-BCD6-2CC9077B0ED7}" dt="2022-11-27T21:26:09.438" v="7506"/>
          <ac:cxnSpMkLst>
            <pc:docMk/>
            <pc:sldMk cId="4275190396" sldId="2315"/>
            <ac:cxnSpMk id="22" creationId="{A2E71DC3-E243-595B-E857-4D47817579D1}"/>
          </ac:cxnSpMkLst>
        </pc:cxnChg>
        <pc:cxnChg chg="add mod">
          <ac:chgData name="Oliver Alvarado Rodriguez" userId="b43339a2721ca99e" providerId="LiveId" clId="{43195163-79D3-B649-BCD6-2CC9077B0ED7}" dt="2022-11-27T21:26:09.438" v="7506"/>
          <ac:cxnSpMkLst>
            <pc:docMk/>
            <pc:sldMk cId="4275190396" sldId="2315"/>
            <ac:cxnSpMk id="27" creationId="{DE4C62DB-0CA7-6B04-AA9D-C0B4072F8700}"/>
          </ac:cxnSpMkLst>
        </pc:cxnChg>
        <pc:cxnChg chg="add mod">
          <ac:chgData name="Oliver Alvarado Rodriguez" userId="b43339a2721ca99e" providerId="LiveId" clId="{43195163-79D3-B649-BCD6-2CC9077B0ED7}" dt="2022-11-27T21:26:09.438" v="7506"/>
          <ac:cxnSpMkLst>
            <pc:docMk/>
            <pc:sldMk cId="4275190396" sldId="2315"/>
            <ac:cxnSpMk id="28" creationId="{12124325-A95C-BD21-196E-22FF8E87503C}"/>
          </ac:cxnSpMkLst>
        </pc:cxnChg>
        <pc:cxnChg chg="add mod">
          <ac:chgData name="Oliver Alvarado Rodriguez" userId="b43339a2721ca99e" providerId="LiveId" clId="{43195163-79D3-B649-BCD6-2CC9077B0ED7}" dt="2022-11-27T21:26:09.438" v="7506"/>
          <ac:cxnSpMkLst>
            <pc:docMk/>
            <pc:sldMk cId="4275190396" sldId="2315"/>
            <ac:cxnSpMk id="29" creationId="{04628E17-9DC9-34A2-C6B9-0C9A75ECDABD}"/>
          </ac:cxnSpMkLst>
        </pc:cxnChg>
        <pc:cxnChg chg="add mod">
          <ac:chgData name="Oliver Alvarado Rodriguez" userId="b43339a2721ca99e" providerId="LiveId" clId="{43195163-79D3-B649-BCD6-2CC9077B0ED7}" dt="2022-11-27T21:26:09.438" v="7506"/>
          <ac:cxnSpMkLst>
            <pc:docMk/>
            <pc:sldMk cId="4275190396" sldId="2315"/>
            <ac:cxnSpMk id="30" creationId="{DD9CEDCF-4D3D-B92B-5AC7-7C05F029B608}"/>
          </ac:cxnSpMkLst>
        </pc:cxnChg>
        <pc:cxnChg chg="add mod">
          <ac:chgData name="Oliver Alvarado Rodriguez" userId="b43339a2721ca99e" providerId="LiveId" clId="{43195163-79D3-B649-BCD6-2CC9077B0ED7}" dt="2022-11-27T21:26:09.438" v="7506"/>
          <ac:cxnSpMkLst>
            <pc:docMk/>
            <pc:sldMk cId="4275190396" sldId="2315"/>
            <ac:cxnSpMk id="31" creationId="{FB4C9E26-A6B5-7B84-02EA-12E0D82541D2}"/>
          </ac:cxnSpMkLst>
        </pc:cxnChg>
        <pc:cxnChg chg="add mod">
          <ac:chgData name="Oliver Alvarado Rodriguez" userId="b43339a2721ca99e" providerId="LiveId" clId="{43195163-79D3-B649-BCD6-2CC9077B0ED7}" dt="2022-11-27T21:26:09.438" v="7506"/>
          <ac:cxnSpMkLst>
            <pc:docMk/>
            <pc:sldMk cId="4275190396" sldId="2315"/>
            <ac:cxnSpMk id="33" creationId="{B30E8C21-7F03-B6DE-48CE-B1E76D0245D7}"/>
          </ac:cxnSpMkLst>
        </pc:cxnChg>
        <pc:cxnChg chg="add mod">
          <ac:chgData name="Oliver Alvarado Rodriguez" userId="b43339a2721ca99e" providerId="LiveId" clId="{43195163-79D3-B649-BCD6-2CC9077B0ED7}" dt="2022-11-29T14:33:16.070" v="13418" actId="14100"/>
          <ac:cxnSpMkLst>
            <pc:docMk/>
            <pc:sldMk cId="4275190396" sldId="2315"/>
            <ac:cxnSpMk id="34" creationId="{2922B954-DD4F-4F39-451A-5379F4788CEA}"/>
          </ac:cxnSpMkLst>
        </pc:cxnChg>
        <pc:cxnChg chg="add mod">
          <ac:chgData name="Oliver Alvarado Rodriguez" userId="b43339a2721ca99e" providerId="LiveId" clId="{43195163-79D3-B649-BCD6-2CC9077B0ED7}" dt="2022-11-27T21:26:36.378" v="7508" actId="13822"/>
          <ac:cxnSpMkLst>
            <pc:docMk/>
            <pc:sldMk cId="4275190396" sldId="2315"/>
            <ac:cxnSpMk id="36" creationId="{D1B6F454-2B67-E287-42DF-70308DEB1081}"/>
          </ac:cxnSpMkLst>
        </pc:cxnChg>
        <pc:cxnChg chg="add mod">
          <ac:chgData name="Oliver Alvarado Rodriguez" userId="b43339a2721ca99e" providerId="LiveId" clId="{43195163-79D3-B649-BCD6-2CC9077B0ED7}" dt="2022-11-27T21:26:42.973" v="7510" actId="13822"/>
          <ac:cxnSpMkLst>
            <pc:docMk/>
            <pc:sldMk cId="4275190396" sldId="2315"/>
            <ac:cxnSpMk id="38" creationId="{1B37DE21-36B6-127F-6EEB-6643F6C881BB}"/>
          </ac:cxnSpMkLst>
        </pc:cxnChg>
        <pc:cxnChg chg="add mod">
          <ac:chgData name="Oliver Alvarado Rodriguez" userId="b43339a2721ca99e" providerId="LiveId" clId="{43195163-79D3-B649-BCD6-2CC9077B0ED7}" dt="2022-11-29T14:33:19.767" v="13419" actId="14100"/>
          <ac:cxnSpMkLst>
            <pc:docMk/>
            <pc:sldMk cId="4275190396" sldId="2315"/>
            <ac:cxnSpMk id="40" creationId="{83E652AA-DB63-644A-B28F-D39344B4CD9C}"/>
          </ac:cxnSpMkLst>
        </pc:cxnChg>
        <pc:cxnChg chg="add mod">
          <ac:chgData name="Oliver Alvarado Rodriguez" userId="b43339a2721ca99e" providerId="LiveId" clId="{43195163-79D3-B649-BCD6-2CC9077B0ED7}" dt="2022-11-27T21:26:59.702" v="7514" actId="13822"/>
          <ac:cxnSpMkLst>
            <pc:docMk/>
            <pc:sldMk cId="4275190396" sldId="2315"/>
            <ac:cxnSpMk id="42" creationId="{0CD118FA-804C-5D56-7C33-C834228D28E7}"/>
          </ac:cxnSpMkLst>
        </pc:cxnChg>
        <pc:cxnChg chg="add mod">
          <ac:chgData name="Oliver Alvarado Rodriguez" userId="b43339a2721ca99e" providerId="LiveId" clId="{43195163-79D3-B649-BCD6-2CC9077B0ED7}" dt="2022-11-27T21:34:45.423" v="7519" actId="14100"/>
          <ac:cxnSpMkLst>
            <pc:docMk/>
            <pc:sldMk cId="4275190396" sldId="2315"/>
            <ac:cxnSpMk id="44" creationId="{0A6F3560-2FA1-7B9F-0B8D-AB8DBAC7BF66}"/>
          </ac:cxnSpMkLst>
        </pc:cxnChg>
        <pc:cxnChg chg="add mod">
          <ac:chgData name="Oliver Alvarado Rodriguez" userId="b43339a2721ca99e" providerId="LiveId" clId="{43195163-79D3-B649-BCD6-2CC9077B0ED7}" dt="2022-11-29T14:33:27.888" v="13420" actId="14100"/>
          <ac:cxnSpMkLst>
            <pc:docMk/>
            <pc:sldMk cId="4275190396" sldId="2315"/>
            <ac:cxnSpMk id="46" creationId="{6ABF64C9-3957-7DF7-BAD3-C3BA89CB8456}"/>
          </ac:cxnSpMkLst>
        </pc:cxnChg>
      </pc:sldChg>
      <pc:sldChg chg="modSp new del mod">
        <pc:chgData name="Oliver Alvarado Rodriguez" userId="b43339a2721ca99e" providerId="LiveId" clId="{43195163-79D3-B649-BCD6-2CC9077B0ED7}" dt="2022-11-26T23:27:55.989" v="1805" actId="2696"/>
        <pc:sldMkLst>
          <pc:docMk/>
          <pc:sldMk cId="4286319535" sldId="2315"/>
        </pc:sldMkLst>
        <pc:spChg chg="mod">
          <ac:chgData name="Oliver Alvarado Rodriguez" userId="b43339a2721ca99e" providerId="LiveId" clId="{43195163-79D3-B649-BCD6-2CC9077B0ED7}" dt="2022-11-26T23:27:42.160" v="1803" actId="20577"/>
          <ac:spMkLst>
            <pc:docMk/>
            <pc:sldMk cId="4286319535" sldId="2315"/>
            <ac:spMk id="2" creationId="{020D0FF6-3845-5E23-4766-335A92030D0B}"/>
          </ac:spMkLst>
        </pc:spChg>
      </pc:sldChg>
      <pc:sldChg chg="addSp delSp modSp new del mod">
        <pc:chgData name="Oliver Alvarado Rodriguez" userId="b43339a2721ca99e" providerId="LiveId" clId="{43195163-79D3-B649-BCD6-2CC9077B0ED7}" dt="2022-11-29T21:45:18.266" v="16170" actId="2696"/>
        <pc:sldMkLst>
          <pc:docMk/>
          <pc:sldMk cId="4070081175" sldId="2316"/>
        </pc:sldMkLst>
        <pc:spChg chg="del">
          <ac:chgData name="Oliver Alvarado Rodriguez" userId="b43339a2721ca99e" providerId="LiveId" clId="{43195163-79D3-B649-BCD6-2CC9077B0ED7}" dt="2022-11-28T23:31:24.004" v="7678" actId="478"/>
          <ac:spMkLst>
            <pc:docMk/>
            <pc:sldMk cId="4070081175" sldId="2316"/>
            <ac:spMk id="2" creationId="{AA113023-9C24-92D2-7BCE-5B42A288C28F}"/>
          </ac:spMkLst>
        </pc:spChg>
        <pc:spChg chg="del">
          <ac:chgData name="Oliver Alvarado Rodriguez" userId="b43339a2721ca99e" providerId="LiveId" clId="{43195163-79D3-B649-BCD6-2CC9077B0ED7}" dt="2022-11-28T23:31:26.108" v="7679" actId="478"/>
          <ac:spMkLst>
            <pc:docMk/>
            <pc:sldMk cId="4070081175" sldId="2316"/>
            <ac:spMk id="3" creationId="{D895FE80-AC95-B692-1B56-24C450273306}"/>
          </ac:spMkLst>
        </pc:spChg>
        <pc:spChg chg="mod">
          <ac:chgData name="Oliver Alvarado Rodriguez" userId="b43339a2721ca99e" providerId="LiveId" clId="{43195163-79D3-B649-BCD6-2CC9077B0ED7}" dt="2022-11-29T04:26:07.747" v="11453"/>
          <ac:spMkLst>
            <pc:docMk/>
            <pc:sldMk cId="4070081175" sldId="2316"/>
            <ac:spMk id="4" creationId="{989452D2-3A0E-A990-EBDC-B077C154D459}"/>
          </ac:spMkLst>
        </pc:spChg>
        <pc:spChg chg="mod">
          <ac:chgData name="Oliver Alvarado Rodriguez" userId="b43339a2721ca99e" providerId="LiveId" clId="{43195163-79D3-B649-BCD6-2CC9077B0ED7}" dt="2022-11-29T04:26:07.747" v="11453"/>
          <ac:spMkLst>
            <pc:docMk/>
            <pc:sldMk cId="4070081175" sldId="2316"/>
            <ac:spMk id="5" creationId="{9AF77B71-B9FC-288C-3951-572EB3CF668F}"/>
          </ac:spMkLst>
        </pc:spChg>
        <pc:spChg chg="add del mod">
          <ac:chgData name="Oliver Alvarado Rodriguez" userId="b43339a2721ca99e" providerId="LiveId" clId="{43195163-79D3-B649-BCD6-2CC9077B0ED7}" dt="2022-11-29T00:00:48.611" v="8151" actId="478"/>
          <ac:spMkLst>
            <pc:docMk/>
            <pc:sldMk cId="4070081175" sldId="2316"/>
            <ac:spMk id="7" creationId="{FB17EA85-3451-2E44-C767-57A5C6A1704B}"/>
          </ac:spMkLst>
        </pc:spChg>
        <pc:graphicFrameChg chg="add mod modGraphic">
          <ac:chgData name="Oliver Alvarado Rodriguez" userId="b43339a2721ca99e" providerId="LiveId" clId="{43195163-79D3-B649-BCD6-2CC9077B0ED7}" dt="2022-11-29T13:50:07.998" v="13296" actId="20577"/>
          <ac:graphicFrameMkLst>
            <pc:docMk/>
            <pc:sldMk cId="4070081175" sldId="2316"/>
            <ac:graphicFrameMk id="6" creationId="{F6A9DA6A-648F-AD2C-7CEA-585DD289420E}"/>
          </ac:graphicFrameMkLst>
        </pc:graphicFrameChg>
        <pc:graphicFrameChg chg="add mod modGraphic">
          <ac:chgData name="Oliver Alvarado Rodriguez" userId="b43339a2721ca99e" providerId="LiveId" clId="{43195163-79D3-B649-BCD6-2CC9077B0ED7}" dt="2022-11-29T00:28:25.182" v="8894" actId="14100"/>
          <ac:graphicFrameMkLst>
            <pc:docMk/>
            <pc:sldMk cId="4070081175" sldId="2316"/>
            <ac:graphicFrameMk id="8" creationId="{CE7F09EA-5221-543F-A8A3-DF0F97329458}"/>
          </ac:graphicFrameMkLst>
        </pc:graphicFrameChg>
        <pc:cxnChg chg="add del">
          <ac:chgData name="Oliver Alvarado Rodriguez" userId="b43339a2721ca99e" providerId="LiveId" clId="{43195163-79D3-B649-BCD6-2CC9077B0ED7}" dt="2022-11-29T00:53:06.782" v="10145" actId="11529"/>
          <ac:cxnSpMkLst>
            <pc:docMk/>
            <pc:sldMk cId="4070081175" sldId="2316"/>
            <ac:cxnSpMk id="10" creationId="{2A4AAA6F-5472-C011-8644-B39C51F56BA0}"/>
          </ac:cxnSpMkLst>
        </pc:cxnChg>
      </pc:sldChg>
      <pc:sldChg chg="addSp delSp modSp new mod modTransition modAnim">
        <pc:chgData name="Oliver Alvarado Rodriguez" userId="b43339a2721ca99e" providerId="LiveId" clId="{43195163-79D3-B649-BCD6-2CC9077B0ED7}" dt="2022-12-03T17:40:13.106" v="27049" actId="255"/>
        <pc:sldMkLst>
          <pc:docMk/>
          <pc:sldMk cId="1326194029" sldId="2317"/>
        </pc:sldMkLst>
        <pc:spChg chg="mod">
          <ac:chgData name="Oliver Alvarado Rodriguez" userId="b43339a2721ca99e" providerId="LiveId" clId="{43195163-79D3-B649-BCD6-2CC9077B0ED7}" dt="2022-12-03T17:40:13.106" v="27049" actId="255"/>
          <ac:spMkLst>
            <pc:docMk/>
            <pc:sldMk cId="1326194029" sldId="2317"/>
            <ac:spMk id="2" creationId="{1792AE31-7283-51E5-3774-8DDB9148850A}"/>
          </ac:spMkLst>
        </pc:spChg>
        <pc:spChg chg="mod">
          <ac:chgData name="Oliver Alvarado Rodriguez" userId="b43339a2721ca99e" providerId="LiveId" clId="{43195163-79D3-B649-BCD6-2CC9077B0ED7}" dt="2022-12-03T17:35:13.107" v="26705" actId="20577"/>
          <ac:spMkLst>
            <pc:docMk/>
            <pc:sldMk cId="1326194029" sldId="2317"/>
            <ac:spMk id="3" creationId="{5F496E9E-F255-1CBB-D349-340D5C249102}"/>
          </ac:spMkLst>
        </pc:spChg>
        <pc:spChg chg="mod">
          <ac:chgData name="Oliver Alvarado Rodriguez" userId="b43339a2721ca99e" providerId="LiveId" clId="{43195163-79D3-B649-BCD6-2CC9077B0ED7}" dt="2022-11-29T04:26:07.747" v="11453"/>
          <ac:spMkLst>
            <pc:docMk/>
            <pc:sldMk cId="1326194029" sldId="2317"/>
            <ac:spMk id="4" creationId="{6D3BE733-2C91-C06F-437F-0AD91CDA60D3}"/>
          </ac:spMkLst>
        </pc:spChg>
        <pc:spChg chg="mod">
          <ac:chgData name="Oliver Alvarado Rodriguez" userId="b43339a2721ca99e" providerId="LiveId" clId="{43195163-79D3-B649-BCD6-2CC9077B0ED7}" dt="2022-11-29T04:26:07.747" v="11453"/>
          <ac:spMkLst>
            <pc:docMk/>
            <pc:sldMk cId="1326194029" sldId="2317"/>
            <ac:spMk id="5" creationId="{0085EFB7-E100-611C-F912-DDA3073985A6}"/>
          </ac:spMkLst>
        </pc:spChg>
        <pc:spChg chg="add mod">
          <ac:chgData name="Oliver Alvarado Rodriguez" userId="b43339a2721ca99e" providerId="LiveId" clId="{43195163-79D3-B649-BCD6-2CC9077B0ED7}" dt="2022-11-29T21:51:06.620" v="16220"/>
          <ac:spMkLst>
            <pc:docMk/>
            <pc:sldMk cId="1326194029" sldId="2317"/>
            <ac:spMk id="6" creationId="{06FE28E5-6CEC-ED62-21BE-5F1A873138C0}"/>
          </ac:spMkLst>
        </pc:spChg>
        <pc:picChg chg="add del mod">
          <ac:chgData name="Oliver Alvarado Rodriguez" userId="b43339a2721ca99e" providerId="LiveId" clId="{43195163-79D3-B649-BCD6-2CC9077B0ED7}" dt="2022-12-02T19:04:30.132" v="24203"/>
          <ac:picMkLst>
            <pc:docMk/>
            <pc:sldMk cId="1326194029" sldId="2317"/>
            <ac:picMk id="7" creationId="{66EF1854-7AE3-A19C-33FC-38DA57BFE9BC}"/>
          </ac:picMkLst>
        </pc:picChg>
        <pc:picChg chg="add del mod">
          <ac:chgData name="Oliver Alvarado Rodriguez" userId="b43339a2721ca99e" providerId="LiveId" clId="{43195163-79D3-B649-BCD6-2CC9077B0ED7}" dt="2022-12-02T19:25:07.346" v="24206"/>
          <ac:picMkLst>
            <pc:docMk/>
            <pc:sldMk cId="1326194029" sldId="2317"/>
            <ac:picMk id="8" creationId="{A3483FEB-76D0-C851-D342-7CE9B3DAA10D}"/>
          </ac:picMkLst>
        </pc:picChg>
        <pc:picChg chg="add del mod">
          <ac:chgData name="Oliver Alvarado Rodriguez" userId="b43339a2721ca99e" providerId="LiveId" clId="{43195163-79D3-B649-BCD6-2CC9077B0ED7}" dt="2022-12-02T19:33:50.878" v="24221"/>
          <ac:picMkLst>
            <pc:docMk/>
            <pc:sldMk cId="1326194029" sldId="2317"/>
            <ac:picMk id="9" creationId="{C51F4694-71E0-1B7D-D693-2CCB7EA0C38D}"/>
          </ac:picMkLst>
        </pc:picChg>
        <pc:picChg chg="add del mod">
          <ac:chgData name="Oliver Alvarado Rodriguez" userId="b43339a2721ca99e" providerId="LiveId" clId="{43195163-79D3-B649-BCD6-2CC9077B0ED7}" dt="2022-12-02T19:35:03.027" v="24224"/>
          <ac:picMkLst>
            <pc:docMk/>
            <pc:sldMk cId="1326194029" sldId="2317"/>
            <ac:picMk id="10" creationId="{CC1155DF-5D0E-28C6-2207-D633B1DF95B9}"/>
          </ac:picMkLst>
        </pc:picChg>
        <pc:picChg chg="add del mod">
          <ac:chgData name="Oliver Alvarado Rodriguez" userId="b43339a2721ca99e" providerId="LiveId" clId="{43195163-79D3-B649-BCD6-2CC9077B0ED7}" dt="2022-12-02T19:37:03.043" v="24227"/>
          <ac:picMkLst>
            <pc:docMk/>
            <pc:sldMk cId="1326194029" sldId="2317"/>
            <ac:picMk id="11" creationId="{F1F33E24-32A5-48BD-1A3B-1D7FC1BFCE19}"/>
          </ac:picMkLst>
        </pc:picChg>
        <pc:picChg chg="add del mod">
          <ac:chgData name="Oliver Alvarado Rodriguez" userId="b43339a2721ca99e" providerId="LiveId" clId="{43195163-79D3-B649-BCD6-2CC9077B0ED7}" dt="2022-12-02T20:20:21.208" v="24598"/>
          <ac:picMkLst>
            <pc:docMk/>
            <pc:sldMk cId="1326194029" sldId="2317"/>
            <ac:picMk id="12" creationId="{D6A5F775-4A41-AFD1-30ED-5C1FC7EE1CC8}"/>
          </ac:picMkLst>
        </pc:picChg>
        <pc:picChg chg="add del mod">
          <ac:chgData name="Oliver Alvarado Rodriguez" userId="b43339a2721ca99e" providerId="LiveId" clId="{43195163-79D3-B649-BCD6-2CC9077B0ED7}" dt="2022-12-02T21:08:11.516" v="24607"/>
          <ac:picMkLst>
            <pc:docMk/>
            <pc:sldMk cId="1326194029" sldId="2317"/>
            <ac:picMk id="13" creationId="{9B0EAF39-1E6B-645B-5712-740361F26C06}"/>
          </ac:picMkLst>
        </pc:picChg>
        <pc:picChg chg="add del mod">
          <ac:chgData name="Oliver Alvarado Rodriguez" userId="b43339a2721ca99e" providerId="LiveId" clId="{43195163-79D3-B649-BCD6-2CC9077B0ED7}" dt="2022-12-02T22:49:37.223" v="24627"/>
          <ac:picMkLst>
            <pc:docMk/>
            <pc:sldMk cId="1326194029" sldId="2317"/>
            <ac:picMk id="14" creationId="{3B69F98A-6A2B-1460-9124-BD56B05CAD7C}"/>
          </ac:picMkLst>
        </pc:picChg>
      </pc:sldChg>
      <pc:sldChg chg="modSp new del mod">
        <pc:chgData name="Oliver Alvarado Rodriguez" userId="b43339a2721ca99e" providerId="LiveId" clId="{43195163-79D3-B649-BCD6-2CC9077B0ED7}" dt="2022-11-29T04:54:35.631" v="11982" actId="2696"/>
        <pc:sldMkLst>
          <pc:docMk/>
          <pc:sldMk cId="2245219956" sldId="2318"/>
        </pc:sldMkLst>
        <pc:spChg chg="mod">
          <ac:chgData name="Oliver Alvarado Rodriguez" userId="b43339a2721ca99e" providerId="LiveId" clId="{43195163-79D3-B649-BCD6-2CC9077B0ED7}" dt="2022-11-29T04:26:07.747" v="11453"/>
          <ac:spMkLst>
            <pc:docMk/>
            <pc:sldMk cId="2245219956" sldId="2318"/>
            <ac:spMk id="2" creationId="{9BCF90C7-9842-F608-6D2E-BAD4D642CFD7}"/>
          </ac:spMkLst>
        </pc:spChg>
        <pc:spChg chg="mod">
          <ac:chgData name="Oliver Alvarado Rodriguez" userId="b43339a2721ca99e" providerId="LiveId" clId="{43195163-79D3-B649-BCD6-2CC9077B0ED7}" dt="2022-11-29T04:26:07.747" v="11453"/>
          <ac:spMkLst>
            <pc:docMk/>
            <pc:sldMk cId="2245219956" sldId="2318"/>
            <ac:spMk id="3" creationId="{BB54D94D-A95F-C79A-3E19-95B01EED110C}"/>
          </ac:spMkLst>
        </pc:spChg>
        <pc:spChg chg="mod">
          <ac:chgData name="Oliver Alvarado Rodriguez" userId="b43339a2721ca99e" providerId="LiveId" clId="{43195163-79D3-B649-BCD6-2CC9077B0ED7}" dt="2022-11-29T04:26:07.747" v="11453"/>
          <ac:spMkLst>
            <pc:docMk/>
            <pc:sldMk cId="2245219956" sldId="2318"/>
            <ac:spMk id="4" creationId="{34D3FDF2-334C-4A3C-16C9-533410E1BABE}"/>
          </ac:spMkLst>
        </pc:spChg>
        <pc:spChg chg="mod">
          <ac:chgData name="Oliver Alvarado Rodriguez" userId="b43339a2721ca99e" providerId="LiveId" clId="{43195163-79D3-B649-BCD6-2CC9077B0ED7}" dt="2022-11-29T04:26:07.747" v="11453"/>
          <ac:spMkLst>
            <pc:docMk/>
            <pc:sldMk cId="2245219956" sldId="2318"/>
            <ac:spMk id="5" creationId="{E1A32DDF-EA49-C044-8C71-5CDDA54011E8}"/>
          </ac:spMkLst>
        </pc:spChg>
      </pc:sldChg>
      <pc:sldChg chg="addSp delSp modSp new del mod">
        <pc:chgData name="Oliver Alvarado Rodriguez" userId="b43339a2721ca99e" providerId="LiveId" clId="{43195163-79D3-B649-BCD6-2CC9077B0ED7}" dt="2022-11-29T22:16:45.643" v="16330" actId="2696"/>
        <pc:sldMkLst>
          <pc:docMk/>
          <pc:sldMk cId="1346199235" sldId="2319"/>
        </pc:sldMkLst>
        <pc:spChg chg="del mod">
          <ac:chgData name="Oliver Alvarado Rodriguez" userId="b43339a2721ca99e" providerId="LiveId" clId="{43195163-79D3-B649-BCD6-2CC9077B0ED7}" dt="2022-11-29T22:13:38.827" v="16287" actId="478"/>
          <ac:spMkLst>
            <pc:docMk/>
            <pc:sldMk cId="1346199235" sldId="2319"/>
            <ac:spMk id="2" creationId="{BC082400-E7B4-A081-582D-86E7F687EC93}"/>
          </ac:spMkLst>
        </pc:spChg>
        <pc:spChg chg="del mod">
          <ac:chgData name="Oliver Alvarado Rodriguez" userId="b43339a2721ca99e" providerId="LiveId" clId="{43195163-79D3-B649-BCD6-2CC9077B0ED7}" dt="2022-11-29T18:48:39.355" v="14321" actId="478"/>
          <ac:spMkLst>
            <pc:docMk/>
            <pc:sldMk cId="1346199235" sldId="2319"/>
            <ac:spMk id="3" creationId="{952A08E8-C205-2F8C-68E8-0CC89BA2A18C}"/>
          </ac:spMkLst>
        </pc:spChg>
        <pc:spChg chg="mod">
          <ac:chgData name="Oliver Alvarado Rodriguez" userId="b43339a2721ca99e" providerId="LiveId" clId="{43195163-79D3-B649-BCD6-2CC9077B0ED7}" dt="2022-11-29T04:26:07.747" v="11453"/>
          <ac:spMkLst>
            <pc:docMk/>
            <pc:sldMk cId="1346199235" sldId="2319"/>
            <ac:spMk id="4" creationId="{88336DFB-936D-0222-BD24-2DBB591C89CF}"/>
          </ac:spMkLst>
        </pc:spChg>
        <pc:spChg chg="mod">
          <ac:chgData name="Oliver Alvarado Rodriguez" userId="b43339a2721ca99e" providerId="LiveId" clId="{43195163-79D3-B649-BCD6-2CC9077B0ED7}" dt="2022-11-29T04:26:07.747" v="11453"/>
          <ac:spMkLst>
            <pc:docMk/>
            <pc:sldMk cId="1346199235" sldId="2319"/>
            <ac:spMk id="5" creationId="{62DDEDE9-73A9-C924-A31C-DD03CE1A9CDD}"/>
          </ac:spMkLst>
        </pc:spChg>
        <pc:spChg chg="add del mod">
          <ac:chgData name="Oliver Alvarado Rodriguez" userId="b43339a2721ca99e" providerId="LiveId" clId="{43195163-79D3-B649-BCD6-2CC9077B0ED7}" dt="2022-11-29T18:48:41.159" v="14322"/>
          <ac:spMkLst>
            <pc:docMk/>
            <pc:sldMk cId="1346199235" sldId="2319"/>
            <ac:spMk id="7" creationId="{22BFE942-8036-6873-E6CA-BDB4A9BA2000}"/>
          </ac:spMkLst>
        </pc:spChg>
        <pc:spChg chg="add del mod">
          <ac:chgData name="Oliver Alvarado Rodriguez" userId="b43339a2721ca99e" providerId="LiveId" clId="{43195163-79D3-B649-BCD6-2CC9077B0ED7}" dt="2022-11-29T22:13:11.439" v="16286" actId="478"/>
          <ac:spMkLst>
            <pc:docMk/>
            <pc:sldMk cId="1346199235" sldId="2319"/>
            <ac:spMk id="9" creationId="{0D2F9B71-9617-625F-1BE3-CA9C67A8785C}"/>
          </ac:spMkLst>
        </pc:spChg>
        <pc:spChg chg="add mod">
          <ac:chgData name="Oliver Alvarado Rodriguez" userId="b43339a2721ca99e" providerId="LiveId" clId="{43195163-79D3-B649-BCD6-2CC9077B0ED7}" dt="2022-11-29T21:51:06.620" v="16220"/>
          <ac:spMkLst>
            <pc:docMk/>
            <pc:sldMk cId="1346199235" sldId="2319"/>
            <ac:spMk id="10" creationId="{6E1FB39B-619C-050D-ADF9-ADA8DDDEF47C}"/>
          </ac:spMkLst>
        </pc:spChg>
        <pc:spChg chg="add del mod">
          <ac:chgData name="Oliver Alvarado Rodriguez" userId="b43339a2721ca99e" providerId="LiveId" clId="{43195163-79D3-B649-BCD6-2CC9077B0ED7}" dt="2022-11-29T22:13:42.753" v="16288" actId="478"/>
          <ac:spMkLst>
            <pc:docMk/>
            <pc:sldMk cId="1346199235" sldId="2319"/>
            <ac:spMk id="13" creationId="{56F880CB-A771-2AD4-03DA-99DBD0D62EEB}"/>
          </ac:spMkLst>
        </pc:spChg>
        <pc:picChg chg="add mod modCrop">
          <ac:chgData name="Oliver Alvarado Rodriguez" userId="b43339a2721ca99e" providerId="LiveId" clId="{43195163-79D3-B649-BCD6-2CC9077B0ED7}" dt="2022-11-29T22:15:02.923" v="16311" actId="732"/>
          <ac:picMkLst>
            <pc:docMk/>
            <pc:sldMk cId="1346199235" sldId="2319"/>
            <ac:picMk id="8" creationId="{D62E003C-0D8E-8051-0459-32333AABE40F}"/>
          </ac:picMkLst>
        </pc:picChg>
        <pc:picChg chg="add del mod">
          <ac:chgData name="Oliver Alvarado Rodriguez" userId="b43339a2721ca99e" providerId="LiveId" clId="{43195163-79D3-B649-BCD6-2CC9077B0ED7}" dt="2022-11-29T22:14:40.342" v="16306" actId="21"/>
          <ac:picMkLst>
            <pc:docMk/>
            <pc:sldMk cId="1346199235" sldId="2319"/>
            <ac:picMk id="11" creationId="{05E8B552-F429-1167-9B47-32BAE5DAB6FB}"/>
          </ac:picMkLst>
        </pc:picChg>
      </pc:sldChg>
      <pc:sldChg chg="addSp delSp modSp new mod modTransition modAnim">
        <pc:chgData name="Oliver Alvarado Rodriguez" userId="b43339a2721ca99e" providerId="LiveId" clId="{43195163-79D3-B649-BCD6-2CC9077B0ED7}" dt="2022-12-04T15:43:21.847" v="31287" actId="20577"/>
        <pc:sldMkLst>
          <pc:docMk/>
          <pc:sldMk cId="186551538" sldId="2320"/>
        </pc:sldMkLst>
        <pc:spChg chg="mod">
          <ac:chgData name="Oliver Alvarado Rodriguez" userId="b43339a2721ca99e" providerId="LiveId" clId="{43195163-79D3-B649-BCD6-2CC9077B0ED7}" dt="2022-11-29T04:26:07.747" v="11453"/>
          <ac:spMkLst>
            <pc:docMk/>
            <pc:sldMk cId="186551538" sldId="2320"/>
            <ac:spMk id="2" creationId="{E898585B-C992-A25E-89D2-5101870E4A0D}"/>
          </ac:spMkLst>
        </pc:spChg>
        <pc:spChg chg="mod">
          <ac:chgData name="Oliver Alvarado Rodriguez" userId="b43339a2721ca99e" providerId="LiveId" clId="{43195163-79D3-B649-BCD6-2CC9077B0ED7}" dt="2022-12-04T15:43:21.847" v="31287" actId="20577"/>
          <ac:spMkLst>
            <pc:docMk/>
            <pc:sldMk cId="186551538" sldId="2320"/>
            <ac:spMk id="3" creationId="{C76AA111-F867-930A-856D-40FF13602BD8}"/>
          </ac:spMkLst>
        </pc:spChg>
        <pc:spChg chg="mod">
          <ac:chgData name="Oliver Alvarado Rodriguez" userId="b43339a2721ca99e" providerId="LiveId" clId="{43195163-79D3-B649-BCD6-2CC9077B0ED7}" dt="2022-11-29T04:26:07.747" v="11453"/>
          <ac:spMkLst>
            <pc:docMk/>
            <pc:sldMk cId="186551538" sldId="2320"/>
            <ac:spMk id="4" creationId="{039A98CE-ADF5-77A0-C4E0-EEAF34D67F0F}"/>
          </ac:spMkLst>
        </pc:spChg>
        <pc:spChg chg="mod">
          <ac:chgData name="Oliver Alvarado Rodriguez" userId="b43339a2721ca99e" providerId="LiveId" clId="{43195163-79D3-B649-BCD6-2CC9077B0ED7}" dt="2022-11-29T04:26:07.747" v="11453"/>
          <ac:spMkLst>
            <pc:docMk/>
            <pc:sldMk cId="186551538" sldId="2320"/>
            <ac:spMk id="5" creationId="{66C438E2-61A9-65AE-B43B-C9D0C953CF70}"/>
          </ac:spMkLst>
        </pc:spChg>
        <pc:spChg chg="add mod">
          <ac:chgData name="Oliver Alvarado Rodriguez" userId="b43339a2721ca99e" providerId="LiveId" clId="{43195163-79D3-B649-BCD6-2CC9077B0ED7}" dt="2022-11-29T21:51:06.620" v="16220"/>
          <ac:spMkLst>
            <pc:docMk/>
            <pc:sldMk cId="186551538" sldId="2320"/>
            <ac:spMk id="6" creationId="{0BDAF973-0C16-5A3D-828D-E60CB4966862}"/>
          </ac:spMkLst>
        </pc:spChg>
        <pc:picChg chg="add del mod">
          <ac:chgData name="Oliver Alvarado Rodriguez" userId="b43339a2721ca99e" providerId="LiveId" clId="{43195163-79D3-B649-BCD6-2CC9077B0ED7}" dt="2022-12-02T19:30:59.250" v="24213"/>
          <ac:picMkLst>
            <pc:docMk/>
            <pc:sldMk cId="186551538" sldId="2320"/>
            <ac:picMk id="7" creationId="{726705B9-5532-CC36-AB31-80F00E49EF61}"/>
          </ac:picMkLst>
        </pc:picChg>
        <pc:picChg chg="add del mod">
          <ac:chgData name="Oliver Alvarado Rodriguez" userId="b43339a2721ca99e" providerId="LiveId" clId="{43195163-79D3-B649-BCD6-2CC9077B0ED7}" dt="2022-12-02T19:33:47.597" v="24217"/>
          <ac:picMkLst>
            <pc:docMk/>
            <pc:sldMk cId="186551538" sldId="2320"/>
            <ac:picMk id="8" creationId="{085FEC5E-83CB-B9AA-C93B-08D8E7D10BD1}"/>
          </ac:picMkLst>
        </pc:picChg>
        <pc:picChg chg="add del mod">
          <ac:chgData name="Oliver Alvarado Rodriguez" userId="b43339a2721ca99e" providerId="LiveId" clId="{43195163-79D3-B649-BCD6-2CC9077B0ED7}" dt="2022-12-02T20:20:05.489" v="24594"/>
          <ac:picMkLst>
            <pc:docMk/>
            <pc:sldMk cId="186551538" sldId="2320"/>
            <ac:picMk id="9" creationId="{5E3F61F4-4AB6-8CC9-176F-6B408D9745C0}"/>
          </ac:picMkLst>
        </pc:picChg>
        <pc:picChg chg="add del mod">
          <ac:chgData name="Oliver Alvarado Rodriguez" userId="b43339a2721ca99e" providerId="LiveId" clId="{43195163-79D3-B649-BCD6-2CC9077B0ED7}" dt="2022-12-02T21:08:08.351" v="24603"/>
          <ac:picMkLst>
            <pc:docMk/>
            <pc:sldMk cId="186551538" sldId="2320"/>
            <ac:picMk id="10" creationId="{7BD50B7F-9011-DD08-5F26-568B2B0FA337}"/>
          </ac:picMkLst>
        </pc:picChg>
        <pc:picChg chg="add del mod">
          <ac:chgData name="Oliver Alvarado Rodriguez" userId="b43339a2721ca99e" providerId="LiveId" clId="{43195163-79D3-B649-BCD6-2CC9077B0ED7}" dt="2022-12-02T22:49:40.821" v="24631"/>
          <ac:picMkLst>
            <pc:docMk/>
            <pc:sldMk cId="186551538" sldId="2320"/>
            <ac:picMk id="11" creationId="{0AC4655E-5743-7B7E-4A2C-9699D8EF9BEE}"/>
          </ac:picMkLst>
        </pc:picChg>
      </pc:sldChg>
      <pc:sldChg chg="addSp delSp modSp new del mod setBg">
        <pc:chgData name="Oliver Alvarado Rodriguez" userId="b43339a2721ca99e" providerId="LiveId" clId="{43195163-79D3-B649-BCD6-2CC9077B0ED7}" dt="2022-11-29T04:18:13.877" v="11211" actId="2696"/>
        <pc:sldMkLst>
          <pc:docMk/>
          <pc:sldMk cId="231695134" sldId="2321"/>
        </pc:sldMkLst>
        <pc:spChg chg="mod">
          <ac:chgData name="Oliver Alvarado Rodriguez" userId="b43339a2721ca99e" providerId="LiveId" clId="{43195163-79D3-B649-BCD6-2CC9077B0ED7}" dt="2022-11-29T04:17:49.782" v="11208" actId="26606"/>
          <ac:spMkLst>
            <pc:docMk/>
            <pc:sldMk cId="231695134" sldId="2321"/>
            <ac:spMk id="2" creationId="{077FC117-62DA-9C35-B6AD-B8A2D72E8332}"/>
          </ac:spMkLst>
        </pc:spChg>
        <pc:spChg chg="del">
          <ac:chgData name="Oliver Alvarado Rodriguez" userId="b43339a2721ca99e" providerId="LiveId" clId="{43195163-79D3-B649-BCD6-2CC9077B0ED7}" dt="2022-11-29T04:16:41.415" v="11195"/>
          <ac:spMkLst>
            <pc:docMk/>
            <pc:sldMk cId="231695134" sldId="2321"/>
            <ac:spMk id="3" creationId="{C1BEFB0E-A794-6F0C-D3D2-5518F26D44DA}"/>
          </ac:spMkLst>
        </pc:spChg>
        <pc:spChg chg="mod">
          <ac:chgData name="Oliver Alvarado Rodriguez" userId="b43339a2721ca99e" providerId="LiveId" clId="{43195163-79D3-B649-BCD6-2CC9077B0ED7}" dt="2022-11-29T04:17:49.782" v="11208" actId="26606"/>
          <ac:spMkLst>
            <pc:docMk/>
            <pc:sldMk cId="231695134" sldId="2321"/>
            <ac:spMk id="4" creationId="{2B6CF9E2-9087-E872-B6FF-9CA53408A2C5}"/>
          </ac:spMkLst>
        </pc:spChg>
        <pc:spChg chg="mod">
          <ac:chgData name="Oliver Alvarado Rodriguez" userId="b43339a2721ca99e" providerId="LiveId" clId="{43195163-79D3-B649-BCD6-2CC9077B0ED7}" dt="2022-11-29T04:17:49.782" v="11208" actId="26606"/>
          <ac:spMkLst>
            <pc:docMk/>
            <pc:sldMk cId="231695134" sldId="2321"/>
            <ac:spMk id="5" creationId="{C7AAC006-1BD7-42F0-5C2B-B64EF777BC69}"/>
          </ac:spMkLst>
        </pc:spChg>
        <pc:spChg chg="add del mod">
          <ac:chgData name="Oliver Alvarado Rodriguez" userId="b43339a2721ca99e" providerId="LiveId" clId="{43195163-79D3-B649-BCD6-2CC9077B0ED7}" dt="2022-11-29T04:17:38.767" v="11199"/>
          <ac:spMkLst>
            <pc:docMk/>
            <pc:sldMk cId="231695134" sldId="2321"/>
            <ac:spMk id="8" creationId="{4F34F9C5-506E-7311-0AEB-674CAD54A3E5}"/>
          </ac:spMkLst>
        </pc:spChg>
        <pc:spChg chg="add del">
          <ac:chgData name="Oliver Alvarado Rodriguez" userId="b43339a2721ca99e" providerId="LiveId" clId="{43195163-79D3-B649-BCD6-2CC9077B0ED7}" dt="2022-11-29T04:17:46.151" v="11203" actId="26606"/>
          <ac:spMkLst>
            <pc:docMk/>
            <pc:sldMk cId="231695134" sldId="2321"/>
            <ac:spMk id="13" creationId="{3B881A62-3050-4403-1F71-F309925ACDD6}"/>
          </ac:spMkLst>
        </pc:spChg>
        <pc:spChg chg="add del">
          <ac:chgData name="Oliver Alvarado Rodriguez" userId="b43339a2721ca99e" providerId="LiveId" clId="{43195163-79D3-B649-BCD6-2CC9077B0ED7}" dt="2022-11-29T04:17:43.869" v="11201" actId="26606"/>
          <ac:spMkLst>
            <pc:docMk/>
            <pc:sldMk cId="231695134" sldId="2321"/>
            <ac:spMk id="14" creationId="{37C89E4B-3C9F-44B9-8B86-D9E3D112D8EC}"/>
          </ac:spMkLst>
        </pc:spChg>
        <pc:spChg chg="add del">
          <ac:chgData name="Oliver Alvarado Rodriguez" userId="b43339a2721ca99e" providerId="LiveId" clId="{43195163-79D3-B649-BCD6-2CC9077B0ED7}" dt="2022-11-29T04:17:46.151" v="11203" actId="26606"/>
          <ac:spMkLst>
            <pc:docMk/>
            <pc:sldMk cId="231695134" sldId="2321"/>
            <ac:spMk id="20" creationId="{1A95671B-3CC6-4792-9114-B74FAEA224E6}"/>
          </ac:spMkLst>
        </pc:spChg>
        <pc:spChg chg="add del">
          <ac:chgData name="Oliver Alvarado Rodriguez" userId="b43339a2721ca99e" providerId="LiveId" clId="{43195163-79D3-B649-BCD6-2CC9077B0ED7}" dt="2022-11-29T04:17:48.638" v="11205" actId="26606"/>
          <ac:spMkLst>
            <pc:docMk/>
            <pc:sldMk cId="231695134" sldId="2321"/>
            <ac:spMk id="22" creationId="{1A95671B-3CC6-4792-9114-B74FAEA224E6}"/>
          </ac:spMkLst>
        </pc:spChg>
        <pc:spChg chg="add del">
          <ac:chgData name="Oliver Alvarado Rodriguez" userId="b43339a2721ca99e" providerId="LiveId" clId="{43195163-79D3-B649-BCD6-2CC9077B0ED7}" dt="2022-11-29T04:17:48.638" v="11205" actId="26606"/>
          <ac:spMkLst>
            <pc:docMk/>
            <pc:sldMk cId="231695134" sldId="2321"/>
            <ac:spMk id="23" creationId="{13A88DC2-04D5-E4CD-2C9A-87BF507D335A}"/>
          </ac:spMkLst>
        </pc:spChg>
        <pc:spChg chg="add del">
          <ac:chgData name="Oliver Alvarado Rodriguez" userId="b43339a2721ca99e" providerId="LiveId" clId="{43195163-79D3-B649-BCD6-2CC9077B0ED7}" dt="2022-11-29T04:17:49.764" v="11207" actId="26606"/>
          <ac:spMkLst>
            <pc:docMk/>
            <pc:sldMk cId="231695134" sldId="2321"/>
            <ac:spMk id="25" creationId="{42A5316D-ED2F-4F89-B4B4-8D9240B1A348}"/>
          </ac:spMkLst>
        </pc:spChg>
        <pc:spChg chg="add del">
          <ac:chgData name="Oliver Alvarado Rodriguez" userId="b43339a2721ca99e" providerId="LiveId" clId="{43195163-79D3-B649-BCD6-2CC9077B0ED7}" dt="2022-11-29T04:17:49.764" v="11207" actId="26606"/>
          <ac:spMkLst>
            <pc:docMk/>
            <pc:sldMk cId="231695134" sldId="2321"/>
            <ac:spMk id="26" creationId="{41240A9F-C03A-FF74-CB65-140DB2996A83}"/>
          </ac:spMkLst>
        </pc:spChg>
        <pc:spChg chg="add">
          <ac:chgData name="Oliver Alvarado Rodriguez" userId="b43339a2721ca99e" providerId="LiveId" clId="{43195163-79D3-B649-BCD6-2CC9077B0ED7}" dt="2022-11-29T04:17:49.782" v="11208" actId="26606"/>
          <ac:spMkLst>
            <pc:docMk/>
            <pc:sldMk cId="231695134" sldId="2321"/>
            <ac:spMk id="28" creationId="{71CFE9EA-50D8-4028-BE42-DC2D813BEA66}"/>
          </ac:spMkLst>
        </pc:spChg>
        <pc:picChg chg="add del mod">
          <ac:chgData name="Oliver Alvarado Rodriguez" userId="b43339a2721ca99e" providerId="LiveId" clId="{43195163-79D3-B649-BCD6-2CC9077B0ED7}" dt="2022-11-29T04:17:19.273" v="11198" actId="478"/>
          <ac:picMkLst>
            <pc:docMk/>
            <pc:sldMk cId="231695134" sldId="2321"/>
            <ac:picMk id="6" creationId="{15C060C5-6471-B3DB-8E9C-C1C6DE8AACFE}"/>
          </ac:picMkLst>
        </pc:picChg>
        <pc:picChg chg="add mod ord">
          <ac:chgData name="Oliver Alvarado Rodriguez" userId="b43339a2721ca99e" providerId="LiveId" clId="{43195163-79D3-B649-BCD6-2CC9077B0ED7}" dt="2022-11-29T04:18:11.456" v="11210" actId="962"/>
          <ac:picMkLst>
            <pc:docMk/>
            <pc:sldMk cId="231695134" sldId="2321"/>
            <ac:picMk id="9" creationId="{5E97EB2A-A47B-21A1-BD85-CE378FBE0C3C}"/>
          </ac:picMkLst>
        </pc:picChg>
        <pc:cxnChg chg="add del">
          <ac:chgData name="Oliver Alvarado Rodriguez" userId="b43339a2721ca99e" providerId="LiveId" clId="{43195163-79D3-B649-BCD6-2CC9077B0ED7}" dt="2022-11-29T04:17:43.869" v="11201" actId="26606"/>
          <ac:cxnSpMkLst>
            <pc:docMk/>
            <pc:sldMk cId="231695134" sldId="2321"/>
            <ac:cxnSpMk id="16" creationId="{AA2EAA10-076F-46BD-8F0F-B9A2FB77A85C}"/>
          </ac:cxnSpMkLst>
        </pc:cxnChg>
        <pc:cxnChg chg="add del">
          <ac:chgData name="Oliver Alvarado Rodriguez" userId="b43339a2721ca99e" providerId="LiveId" clId="{43195163-79D3-B649-BCD6-2CC9077B0ED7}" dt="2022-11-29T04:17:43.869" v="11201" actId="26606"/>
          <ac:cxnSpMkLst>
            <pc:docMk/>
            <pc:sldMk cId="231695134" sldId="2321"/>
            <ac:cxnSpMk id="18" creationId="{D891E407-403B-4764-86C9-33A56D3BCAA3}"/>
          </ac:cxnSpMkLst>
        </pc:cxnChg>
        <pc:cxnChg chg="add">
          <ac:chgData name="Oliver Alvarado Rodriguez" userId="b43339a2721ca99e" providerId="LiveId" clId="{43195163-79D3-B649-BCD6-2CC9077B0ED7}" dt="2022-11-29T04:17:49.782" v="11208" actId="26606"/>
          <ac:cxnSpMkLst>
            <pc:docMk/>
            <pc:sldMk cId="231695134" sldId="2321"/>
            <ac:cxnSpMk id="29" creationId="{9A218DD6-0CC7-465B-B80F-747F97B4021F}"/>
          </ac:cxnSpMkLst>
        </pc:cxnChg>
      </pc:sldChg>
      <pc:sldChg chg="addSp delSp modSp new mod modTransition modAnim">
        <pc:chgData name="Oliver Alvarado Rodriguez" userId="b43339a2721ca99e" providerId="LiveId" clId="{43195163-79D3-B649-BCD6-2CC9077B0ED7}" dt="2022-12-04T21:49:44.786" v="34988" actId="14100"/>
        <pc:sldMkLst>
          <pc:docMk/>
          <pc:sldMk cId="1262776151" sldId="2321"/>
        </pc:sldMkLst>
        <pc:spChg chg="mod">
          <ac:chgData name="Oliver Alvarado Rodriguez" userId="b43339a2721ca99e" providerId="LiveId" clId="{43195163-79D3-B649-BCD6-2CC9077B0ED7}" dt="2022-11-29T04:29:43.478" v="11547" actId="207"/>
          <ac:spMkLst>
            <pc:docMk/>
            <pc:sldMk cId="1262776151" sldId="2321"/>
            <ac:spMk id="2" creationId="{03350965-7CE9-BB64-FFF0-D3D9AFCBEF4A}"/>
          </ac:spMkLst>
        </pc:spChg>
        <pc:spChg chg="add mod">
          <ac:chgData name="Oliver Alvarado Rodriguez" userId="b43339a2721ca99e" providerId="LiveId" clId="{43195163-79D3-B649-BCD6-2CC9077B0ED7}" dt="2022-12-04T15:04:44.122" v="29955" actId="207"/>
          <ac:spMkLst>
            <pc:docMk/>
            <pc:sldMk cId="1262776151" sldId="2321"/>
            <ac:spMk id="3" creationId="{44145D85-0BDA-2429-FB49-32A25D86612E}"/>
          </ac:spMkLst>
        </pc:spChg>
        <pc:spChg chg="del">
          <ac:chgData name="Oliver Alvarado Rodriguez" userId="b43339a2721ca99e" providerId="LiveId" clId="{43195163-79D3-B649-BCD6-2CC9077B0ED7}" dt="2022-11-29T04:28:39.257" v="11533" actId="478"/>
          <ac:spMkLst>
            <pc:docMk/>
            <pc:sldMk cId="1262776151" sldId="2321"/>
            <ac:spMk id="3" creationId="{B2C788AA-F6B4-2DDE-6167-DFBF83DB5D64}"/>
          </ac:spMkLst>
        </pc:spChg>
        <pc:spChg chg="add mod">
          <ac:chgData name="Oliver Alvarado Rodriguez" userId="b43339a2721ca99e" providerId="LiveId" clId="{43195163-79D3-B649-BCD6-2CC9077B0ED7}" dt="2022-11-29T21:55:45.545" v="16260" actId="1076"/>
          <ac:spMkLst>
            <pc:docMk/>
            <pc:sldMk cId="1262776151" sldId="2321"/>
            <ac:spMk id="7" creationId="{BF52631F-A825-BACC-484F-596E5509C627}"/>
          </ac:spMkLst>
        </pc:spChg>
        <pc:spChg chg="add mod">
          <ac:chgData name="Oliver Alvarado Rodriguez" userId="b43339a2721ca99e" providerId="LiveId" clId="{43195163-79D3-B649-BCD6-2CC9077B0ED7}" dt="2022-11-29T21:51:06.620" v="16220"/>
          <ac:spMkLst>
            <pc:docMk/>
            <pc:sldMk cId="1262776151" sldId="2321"/>
            <ac:spMk id="8" creationId="{066335CD-10C3-7A02-4E93-99FB7765BF73}"/>
          </ac:spMkLst>
        </pc:spChg>
        <pc:spChg chg="add mod">
          <ac:chgData name="Oliver Alvarado Rodriguez" userId="b43339a2721ca99e" providerId="LiveId" clId="{43195163-79D3-B649-BCD6-2CC9077B0ED7}" dt="2022-12-04T15:05:17.373" v="29963" actId="1076"/>
          <ac:spMkLst>
            <pc:docMk/>
            <pc:sldMk cId="1262776151" sldId="2321"/>
            <ac:spMk id="9" creationId="{BFD1EE40-54B9-42BD-370A-311FB3E111DB}"/>
          </ac:spMkLst>
        </pc:spChg>
        <pc:spChg chg="add mod">
          <ac:chgData name="Oliver Alvarado Rodriguez" userId="b43339a2721ca99e" providerId="LiveId" clId="{43195163-79D3-B649-BCD6-2CC9077B0ED7}" dt="2022-12-04T15:05:22.857" v="29965" actId="1076"/>
          <ac:spMkLst>
            <pc:docMk/>
            <pc:sldMk cId="1262776151" sldId="2321"/>
            <ac:spMk id="10" creationId="{C7497A17-19D7-1F50-B353-CE61ED0C26BE}"/>
          </ac:spMkLst>
        </pc:spChg>
        <pc:spChg chg="add mod">
          <ac:chgData name="Oliver Alvarado Rodriguez" userId="b43339a2721ca99e" providerId="LiveId" clId="{43195163-79D3-B649-BCD6-2CC9077B0ED7}" dt="2022-12-04T21:49:44.786" v="34988" actId="14100"/>
          <ac:spMkLst>
            <pc:docMk/>
            <pc:sldMk cId="1262776151" sldId="2321"/>
            <ac:spMk id="11" creationId="{FBDFB71F-4832-ECD5-4E15-94D1CE89FAF7}"/>
          </ac:spMkLst>
        </pc:spChg>
        <pc:picChg chg="add del mod">
          <ac:chgData name="Oliver Alvarado Rodriguez" userId="b43339a2721ca99e" providerId="LiveId" clId="{43195163-79D3-B649-BCD6-2CC9077B0ED7}" dt="2022-12-02T19:33:46.498" v="24216"/>
          <ac:picMkLst>
            <pc:docMk/>
            <pc:sldMk cId="1262776151" sldId="2321"/>
            <ac:picMk id="3" creationId="{E0F7DE71-4E6E-E6F5-5DC9-D04FCACBC0A5}"/>
          </ac:picMkLst>
        </pc:picChg>
        <pc:picChg chg="add mod">
          <ac:chgData name="Oliver Alvarado Rodriguez" userId="b43339a2721ca99e" providerId="LiveId" clId="{43195163-79D3-B649-BCD6-2CC9077B0ED7}" dt="2022-11-29T22:24:23.629" v="16461" actId="1440"/>
          <ac:picMkLst>
            <pc:docMk/>
            <pc:sldMk cId="1262776151" sldId="2321"/>
            <ac:picMk id="6" creationId="{23EE4FFC-1D93-505E-B55A-B7FCB3772CEB}"/>
          </ac:picMkLst>
        </pc:picChg>
        <pc:picChg chg="add del mod">
          <ac:chgData name="Oliver Alvarado Rodriguez" userId="b43339a2721ca99e" providerId="LiveId" clId="{43195163-79D3-B649-BCD6-2CC9077B0ED7}" dt="2022-12-02T20:20:01.673" v="24593"/>
          <ac:picMkLst>
            <pc:docMk/>
            <pc:sldMk cId="1262776151" sldId="2321"/>
            <ac:picMk id="9" creationId="{6BE81E3E-9EF8-B347-D8F7-237A21E2C02F}"/>
          </ac:picMkLst>
        </pc:picChg>
        <pc:picChg chg="add del mod">
          <ac:chgData name="Oliver Alvarado Rodriguez" userId="b43339a2721ca99e" providerId="LiveId" clId="{43195163-79D3-B649-BCD6-2CC9077B0ED7}" dt="2022-12-02T21:08:05.603" v="24602"/>
          <ac:picMkLst>
            <pc:docMk/>
            <pc:sldMk cId="1262776151" sldId="2321"/>
            <ac:picMk id="10" creationId="{EA1AF7FA-BF20-8AB0-6775-227F1A4E66F0}"/>
          </ac:picMkLst>
        </pc:picChg>
        <pc:picChg chg="add del mod">
          <ac:chgData name="Oliver Alvarado Rodriguez" userId="b43339a2721ca99e" providerId="LiveId" clId="{43195163-79D3-B649-BCD6-2CC9077B0ED7}" dt="2022-12-02T22:49:41.588" v="24632"/>
          <ac:picMkLst>
            <pc:docMk/>
            <pc:sldMk cId="1262776151" sldId="2321"/>
            <ac:picMk id="11" creationId="{B55F67C2-ED6B-FEBF-C14B-F892F97217AD}"/>
          </ac:picMkLst>
        </pc:picChg>
      </pc:sldChg>
      <pc:sldChg chg="addSp delSp modSp new del mod setBg">
        <pc:chgData name="Oliver Alvarado Rodriguez" userId="b43339a2721ca99e" providerId="LiveId" clId="{43195163-79D3-B649-BCD6-2CC9077B0ED7}" dt="2022-11-29T04:14:56.468" v="11178" actId="2696"/>
        <pc:sldMkLst>
          <pc:docMk/>
          <pc:sldMk cId="2494011868" sldId="2321"/>
        </pc:sldMkLst>
        <pc:spChg chg="add del mod">
          <ac:chgData name="Oliver Alvarado Rodriguez" userId="b43339a2721ca99e" providerId="LiveId" clId="{43195163-79D3-B649-BCD6-2CC9077B0ED7}" dt="2022-11-29T04:14:46.527" v="11175" actId="26606"/>
          <ac:spMkLst>
            <pc:docMk/>
            <pc:sldMk cId="2494011868" sldId="2321"/>
            <ac:spMk id="2" creationId="{24030489-6C29-1F25-8159-BD9194352137}"/>
          </ac:spMkLst>
        </pc:spChg>
        <pc:spChg chg="add del">
          <ac:chgData name="Oliver Alvarado Rodriguez" userId="b43339a2721ca99e" providerId="LiveId" clId="{43195163-79D3-B649-BCD6-2CC9077B0ED7}" dt="2022-11-29T04:12:36.123" v="11149" actId="478"/>
          <ac:spMkLst>
            <pc:docMk/>
            <pc:sldMk cId="2494011868" sldId="2321"/>
            <ac:spMk id="3" creationId="{84ABEF81-60B3-0D6E-9D09-63F578371264}"/>
          </ac:spMkLst>
        </pc:spChg>
        <pc:spChg chg="mod ord">
          <ac:chgData name="Oliver Alvarado Rodriguez" userId="b43339a2721ca99e" providerId="LiveId" clId="{43195163-79D3-B649-BCD6-2CC9077B0ED7}" dt="2022-11-29T04:14:46.527" v="11175" actId="26606"/>
          <ac:spMkLst>
            <pc:docMk/>
            <pc:sldMk cId="2494011868" sldId="2321"/>
            <ac:spMk id="4" creationId="{6451F60F-B3EB-D262-5E8F-2551E2134219}"/>
          </ac:spMkLst>
        </pc:spChg>
        <pc:spChg chg="mod">
          <ac:chgData name="Oliver Alvarado Rodriguez" userId="b43339a2721ca99e" providerId="LiveId" clId="{43195163-79D3-B649-BCD6-2CC9077B0ED7}" dt="2022-11-29T04:14:46.527" v="11175" actId="26606"/>
          <ac:spMkLst>
            <pc:docMk/>
            <pc:sldMk cId="2494011868" sldId="2321"/>
            <ac:spMk id="5" creationId="{6809037C-494A-46CA-CAF4-354379F5FA47}"/>
          </ac:spMkLst>
        </pc:spChg>
        <pc:spChg chg="add del mod">
          <ac:chgData name="Oliver Alvarado Rodriguez" userId="b43339a2721ca99e" providerId="LiveId" clId="{43195163-79D3-B649-BCD6-2CC9077B0ED7}" dt="2022-11-29T04:14:05.373" v="11165" actId="478"/>
          <ac:spMkLst>
            <pc:docMk/>
            <pc:sldMk cId="2494011868" sldId="2321"/>
            <ac:spMk id="9" creationId="{0B4A9288-52EF-5285-059F-56AAAFBADBDF}"/>
          </ac:spMkLst>
        </pc:spChg>
        <pc:spChg chg="add del">
          <ac:chgData name="Oliver Alvarado Rodriguez" userId="b43339a2721ca99e" providerId="LiveId" clId="{43195163-79D3-B649-BCD6-2CC9077B0ED7}" dt="2022-11-29T04:14:31.571" v="11172" actId="26606"/>
          <ac:spMkLst>
            <pc:docMk/>
            <pc:sldMk cId="2494011868" sldId="2321"/>
            <ac:spMk id="15" creationId="{A8384FB5-9ADC-4DDC-881B-597D56F5B15D}"/>
          </ac:spMkLst>
        </pc:spChg>
        <pc:spChg chg="add del">
          <ac:chgData name="Oliver Alvarado Rodriguez" userId="b43339a2721ca99e" providerId="LiveId" clId="{43195163-79D3-B649-BCD6-2CC9077B0ED7}" dt="2022-11-29T04:14:31.571" v="11172" actId="26606"/>
          <ac:spMkLst>
            <pc:docMk/>
            <pc:sldMk cId="2494011868" sldId="2321"/>
            <ac:spMk id="17" creationId="{1199E1B1-A8C0-4FE8-A5A8-1CB41D69F857}"/>
          </ac:spMkLst>
        </pc:spChg>
        <pc:spChg chg="add del">
          <ac:chgData name="Oliver Alvarado Rodriguez" userId="b43339a2721ca99e" providerId="LiveId" clId="{43195163-79D3-B649-BCD6-2CC9077B0ED7}" dt="2022-11-29T04:14:31.571" v="11172" actId="26606"/>
          <ac:spMkLst>
            <pc:docMk/>
            <pc:sldMk cId="2494011868" sldId="2321"/>
            <ac:spMk id="19" creationId="{84A8DE83-DE75-4B41-9DB4-A7EC0B0DEC0B}"/>
          </ac:spMkLst>
        </pc:spChg>
        <pc:spChg chg="add del">
          <ac:chgData name="Oliver Alvarado Rodriguez" userId="b43339a2721ca99e" providerId="LiveId" clId="{43195163-79D3-B649-BCD6-2CC9077B0ED7}" dt="2022-11-29T04:14:31.571" v="11172" actId="26606"/>
          <ac:spMkLst>
            <pc:docMk/>
            <pc:sldMk cId="2494011868" sldId="2321"/>
            <ac:spMk id="21" creationId="{A7009A0A-BEF5-4EAC-AF15-E4F9F002E239}"/>
          </ac:spMkLst>
        </pc:spChg>
        <pc:spChg chg="add del">
          <ac:chgData name="Oliver Alvarado Rodriguez" userId="b43339a2721ca99e" providerId="LiveId" clId="{43195163-79D3-B649-BCD6-2CC9077B0ED7}" dt="2022-11-29T04:14:46.514" v="11174" actId="26606"/>
          <ac:spMkLst>
            <pc:docMk/>
            <pc:sldMk cId="2494011868" sldId="2321"/>
            <ac:spMk id="23" creationId="{53F29798-D584-4792-9B62-3F5F5C36D619}"/>
          </ac:spMkLst>
        </pc:spChg>
        <pc:picChg chg="add del mod">
          <ac:chgData name="Oliver Alvarado Rodriguez" userId="b43339a2721ca99e" providerId="LiveId" clId="{43195163-79D3-B649-BCD6-2CC9077B0ED7}" dt="2022-11-29T04:12:32.763" v="11148"/>
          <ac:picMkLst>
            <pc:docMk/>
            <pc:sldMk cId="2494011868" sldId="2321"/>
            <ac:picMk id="6" creationId="{1E690F04-A0E7-5C96-372A-517F1F5B70FB}"/>
          </ac:picMkLst>
        </pc:picChg>
        <pc:picChg chg="add del mod">
          <ac:chgData name="Oliver Alvarado Rodriguez" userId="b43339a2721ca99e" providerId="LiveId" clId="{43195163-79D3-B649-BCD6-2CC9077B0ED7}" dt="2022-11-29T04:14:07.324" v="11169"/>
          <ac:picMkLst>
            <pc:docMk/>
            <pc:sldMk cId="2494011868" sldId="2321"/>
            <ac:picMk id="7" creationId="{FC1BED50-93E2-8885-990B-420333C1F0FD}"/>
          </ac:picMkLst>
        </pc:picChg>
        <pc:picChg chg="add mod ord">
          <ac:chgData name="Oliver Alvarado Rodriguez" userId="b43339a2721ca99e" providerId="LiveId" clId="{43195163-79D3-B649-BCD6-2CC9077B0ED7}" dt="2022-11-29T04:14:50.797" v="11177" actId="962"/>
          <ac:picMkLst>
            <pc:docMk/>
            <pc:sldMk cId="2494011868" sldId="2321"/>
            <ac:picMk id="10" creationId="{EB7ED7C5-DBF3-CADA-75FA-55297CE3BA41}"/>
          </ac:picMkLst>
        </pc:picChg>
      </pc:sldChg>
      <pc:sldChg chg="addSp delSp modSp new del mod setBg">
        <pc:chgData name="Oliver Alvarado Rodriguez" userId="b43339a2721ca99e" providerId="LiveId" clId="{43195163-79D3-B649-BCD6-2CC9077B0ED7}" dt="2022-11-29T04:28:02.780" v="11463" actId="2696"/>
        <pc:sldMkLst>
          <pc:docMk/>
          <pc:sldMk cId="3150725684" sldId="2321"/>
        </pc:sldMkLst>
        <pc:spChg chg="mod">
          <ac:chgData name="Oliver Alvarado Rodriguez" userId="b43339a2721ca99e" providerId="LiveId" clId="{43195163-79D3-B649-BCD6-2CC9077B0ED7}" dt="2022-11-29T04:27:22.237" v="11461" actId="26606"/>
          <ac:spMkLst>
            <pc:docMk/>
            <pc:sldMk cId="3150725684" sldId="2321"/>
            <ac:spMk id="2" creationId="{0E4B127E-8CDE-136B-CDDD-85A802E21EEB}"/>
          </ac:spMkLst>
        </pc:spChg>
        <pc:spChg chg="del">
          <ac:chgData name="Oliver Alvarado Rodriguez" userId="b43339a2721ca99e" providerId="LiveId" clId="{43195163-79D3-B649-BCD6-2CC9077B0ED7}" dt="2022-11-29T04:21:12.756" v="11422"/>
          <ac:spMkLst>
            <pc:docMk/>
            <pc:sldMk cId="3150725684" sldId="2321"/>
            <ac:spMk id="3" creationId="{AEE52D99-C66B-E15A-96A4-3A55733820DB}"/>
          </ac:spMkLst>
        </pc:spChg>
        <pc:spChg chg="mod">
          <ac:chgData name="Oliver Alvarado Rodriguez" userId="b43339a2721ca99e" providerId="LiveId" clId="{43195163-79D3-B649-BCD6-2CC9077B0ED7}" dt="2022-11-29T04:27:20.818" v="11459" actId="26606"/>
          <ac:spMkLst>
            <pc:docMk/>
            <pc:sldMk cId="3150725684" sldId="2321"/>
            <ac:spMk id="4" creationId="{068DF354-9731-BF58-A539-24D13A3EDC56}"/>
          </ac:spMkLst>
        </pc:spChg>
        <pc:spChg chg="mod">
          <ac:chgData name="Oliver Alvarado Rodriguez" userId="b43339a2721ca99e" providerId="LiveId" clId="{43195163-79D3-B649-BCD6-2CC9077B0ED7}" dt="2022-11-29T04:27:20.818" v="11459" actId="26606"/>
          <ac:spMkLst>
            <pc:docMk/>
            <pc:sldMk cId="3150725684" sldId="2321"/>
            <ac:spMk id="5" creationId="{1D8DCF9A-1061-A4D0-2769-99F504EA6982}"/>
          </ac:spMkLst>
        </pc:spChg>
        <pc:spChg chg="add del">
          <ac:chgData name="Oliver Alvarado Rodriguez" userId="b43339a2721ca99e" providerId="LiveId" clId="{43195163-79D3-B649-BCD6-2CC9077B0ED7}" dt="2022-11-29T04:22:34.621" v="11426" actId="478"/>
          <ac:spMkLst>
            <pc:docMk/>
            <pc:sldMk cId="3150725684" sldId="2321"/>
            <ac:spMk id="7" creationId="{421832B7-41C3-0C0B-5E16-05BD50851418}"/>
          </ac:spMkLst>
        </pc:spChg>
        <pc:spChg chg="add del">
          <ac:chgData name="Oliver Alvarado Rodriguez" userId="b43339a2721ca99e" providerId="LiveId" clId="{43195163-79D3-B649-BCD6-2CC9077B0ED7}" dt="2022-11-29T04:27:20.818" v="11459" actId="26606"/>
          <ac:spMkLst>
            <pc:docMk/>
            <pc:sldMk cId="3150725684" sldId="2321"/>
            <ac:spMk id="8" creationId="{F0DCC097-1DB8-4B6D-85D0-6FBA0E1CA4BA}"/>
          </ac:spMkLst>
        </pc:spChg>
        <pc:spChg chg="add del">
          <ac:chgData name="Oliver Alvarado Rodriguez" userId="b43339a2721ca99e" providerId="LiveId" clId="{43195163-79D3-B649-BCD6-2CC9077B0ED7}" dt="2022-11-29T04:27:20.818" v="11459" actId="26606"/>
          <ac:spMkLst>
            <pc:docMk/>
            <pc:sldMk cId="3150725684" sldId="2321"/>
            <ac:spMk id="9" creationId="{E0B58608-23C8-4441-994D-C6823EEE1DB7}"/>
          </ac:spMkLst>
        </pc:spChg>
        <pc:spChg chg="add del">
          <ac:chgData name="Oliver Alvarado Rodriguez" userId="b43339a2721ca99e" providerId="LiveId" clId="{43195163-79D3-B649-BCD6-2CC9077B0ED7}" dt="2022-11-29T04:26:46.429" v="11455" actId="26606"/>
          <ac:spMkLst>
            <pc:docMk/>
            <pc:sldMk cId="3150725684" sldId="2321"/>
            <ac:spMk id="11" creationId="{F0DCC097-1DB8-4B6D-85D0-6FBA0E1CA4BA}"/>
          </ac:spMkLst>
        </pc:spChg>
        <pc:spChg chg="add mod">
          <ac:chgData name="Oliver Alvarado Rodriguez" userId="b43339a2721ca99e" providerId="LiveId" clId="{43195163-79D3-B649-BCD6-2CC9077B0ED7}" dt="2022-11-29T04:28:01.078" v="11462" actId="21"/>
          <ac:spMkLst>
            <pc:docMk/>
            <pc:sldMk cId="3150725684" sldId="2321"/>
            <ac:spMk id="12" creationId="{7F891745-A012-A495-AC2C-9E6C5F41AB82}"/>
          </ac:spMkLst>
        </pc:spChg>
        <pc:spChg chg="add del">
          <ac:chgData name="Oliver Alvarado Rodriguez" userId="b43339a2721ca99e" providerId="LiveId" clId="{43195163-79D3-B649-BCD6-2CC9077B0ED7}" dt="2022-11-29T04:26:46.429" v="11455" actId="26606"/>
          <ac:spMkLst>
            <pc:docMk/>
            <pc:sldMk cId="3150725684" sldId="2321"/>
            <ac:spMk id="13" creationId="{E0B58608-23C8-4441-994D-C6823EEE1DB7}"/>
          </ac:spMkLst>
        </pc:spChg>
        <pc:picChg chg="add del mod">
          <ac:chgData name="Oliver Alvarado Rodriguez" userId="b43339a2721ca99e" providerId="LiveId" clId="{43195163-79D3-B649-BCD6-2CC9077B0ED7}" dt="2022-11-29T04:28:01.078" v="11462" actId="21"/>
          <ac:picMkLst>
            <pc:docMk/>
            <pc:sldMk cId="3150725684" sldId="2321"/>
            <ac:picMk id="6" creationId="{B990E4F2-BBC9-60AC-44F0-CC548A7B2D31}"/>
          </ac:picMkLst>
        </pc:picChg>
      </pc:sldChg>
      <pc:sldChg chg="modSp new del mod">
        <pc:chgData name="Oliver Alvarado Rodriguez" userId="b43339a2721ca99e" providerId="LiveId" clId="{43195163-79D3-B649-BCD6-2CC9077B0ED7}" dt="2022-11-29T05:25:06.546" v="12991" actId="2696"/>
        <pc:sldMkLst>
          <pc:docMk/>
          <pc:sldMk cId="594483412" sldId="2322"/>
        </pc:sldMkLst>
        <pc:spChg chg="mod">
          <ac:chgData name="Oliver Alvarado Rodriguez" userId="b43339a2721ca99e" providerId="LiveId" clId="{43195163-79D3-B649-BCD6-2CC9077B0ED7}" dt="2022-11-29T05:24:20.090" v="12990" actId="20577"/>
          <ac:spMkLst>
            <pc:docMk/>
            <pc:sldMk cId="594483412" sldId="2322"/>
            <ac:spMk id="2" creationId="{88D43888-C757-7C90-5C7F-2C8B95027F73}"/>
          </ac:spMkLst>
        </pc:spChg>
      </pc:sldChg>
      <pc:sldChg chg="modSp new del mod">
        <pc:chgData name="Oliver Alvarado Rodriguez" userId="b43339a2721ca99e" providerId="LiveId" clId="{43195163-79D3-B649-BCD6-2CC9077B0ED7}" dt="2022-11-29T04:30:46.345" v="11591" actId="2696"/>
        <pc:sldMkLst>
          <pc:docMk/>
          <pc:sldMk cId="1682693748" sldId="2322"/>
        </pc:sldMkLst>
        <pc:spChg chg="mod">
          <ac:chgData name="Oliver Alvarado Rodriguez" userId="b43339a2721ca99e" providerId="LiveId" clId="{43195163-79D3-B649-BCD6-2CC9077B0ED7}" dt="2022-11-29T04:30:26.717" v="11589" actId="20577"/>
          <ac:spMkLst>
            <pc:docMk/>
            <pc:sldMk cId="1682693748" sldId="2322"/>
            <ac:spMk id="2" creationId="{311C9096-3819-7182-02C0-9196437BA884}"/>
          </ac:spMkLst>
        </pc:spChg>
      </pc:sldChg>
      <pc:sldChg chg="addSp delSp modSp new mod modTransition modAnim modNotesTx">
        <pc:chgData name="Oliver Alvarado Rodriguez" userId="b43339a2721ca99e" providerId="LiveId" clId="{43195163-79D3-B649-BCD6-2CC9077B0ED7}" dt="2022-12-04T15:13:54.162" v="30288" actId="1035"/>
        <pc:sldMkLst>
          <pc:docMk/>
          <pc:sldMk cId="2429308708" sldId="2322"/>
        </pc:sldMkLst>
        <pc:spChg chg="mod">
          <ac:chgData name="Oliver Alvarado Rodriguez" userId="b43339a2721ca99e" providerId="LiveId" clId="{43195163-79D3-B649-BCD6-2CC9077B0ED7}" dt="2022-12-04T15:13:54.162" v="30288" actId="1035"/>
          <ac:spMkLst>
            <pc:docMk/>
            <pc:sldMk cId="2429308708" sldId="2322"/>
            <ac:spMk id="2" creationId="{10743B31-18D4-0034-5419-71D1F760F131}"/>
          </ac:spMkLst>
        </pc:spChg>
        <pc:spChg chg="del">
          <ac:chgData name="Oliver Alvarado Rodriguez" userId="b43339a2721ca99e" providerId="LiveId" clId="{43195163-79D3-B649-BCD6-2CC9077B0ED7}" dt="2022-11-29T22:44:21.487" v="16573" actId="931"/>
          <ac:spMkLst>
            <pc:docMk/>
            <pc:sldMk cId="2429308708" sldId="2322"/>
            <ac:spMk id="3" creationId="{2B812226-DE53-9C6E-311E-4C5D4B507C1E}"/>
          </ac:spMkLst>
        </pc:spChg>
        <pc:spChg chg="add mod">
          <ac:chgData name="Oliver Alvarado Rodriguez" userId="b43339a2721ca99e" providerId="LiveId" clId="{43195163-79D3-B649-BCD6-2CC9077B0ED7}" dt="2022-12-04T15:11:24.875" v="30105" actId="17032"/>
          <ac:spMkLst>
            <pc:docMk/>
            <pc:sldMk cId="2429308708" sldId="2322"/>
            <ac:spMk id="3" creationId="{B7607395-DA4D-238D-A37B-298F269FC415}"/>
          </ac:spMkLst>
        </pc:spChg>
        <pc:spChg chg="add mod">
          <ac:chgData name="Oliver Alvarado Rodriguez" userId="b43339a2721ca99e" providerId="LiveId" clId="{43195163-79D3-B649-BCD6-2CC9077B0ED7}" dt="2022-11-29T21:51:06.620" v="16220"/>
          <ac:spMkLst>
            <pc:docMk/>
            <pc:sldMk cId="2429308708" sldId="2322"/>
            <ac:spMk id="6" creationId="{B061439D-8BB3-5811-A8B4-0D62E51B30A6}"/>
          </ac:spMkLst>
        </pc:spChg>
        <pc:spChg chg="add mod">
          <ac:chgData name="Oliver Alvarado Rodriguez" userId="b43339a2721ca99e" providerId="LiveId" clId="{43195163-79D3-B649-BCD6-2CC9077B0ED7}" dt="2022-12-04T15:13:48.422" v="30279" actId="1076"/>
          <ac:spMkLst>
            <pc:docMk/>
            <pc:sldMk cId="2429308708" sldId="2322"/>
            <ac:spMk id="9" creationId="{60E301AD-FA3E-B3B5-EA53-091B55C87F8F}"/>
          </ac:spMkLst>
        </pc:spChg>
        <pc:spChg chg="add mod">
          <ac:chgData name="Oliver Alvarado Rodriguez" userId="b43339a2721ca99e" providerId="LiveId" clId="{43195163-79D3-B649-BCD6-2CC9077B0ED7}" dt="2022-11-30T01:00:19.223" v="17978" actId="255"/>
          <ac:spMkLst>
            <pc:docMk/>
            <pc:sldMk cId="2429308708" sldId="2322"/>
            <ac:spMk id="10" creationId="{6823F583-7082-6689-4F7E-BA252A06E3F3}"/>
          </ac:spMkLst>
        </pc:spChg>
        <pc:spChg chg="add mod">
          <ac:chgData name="Oliver Alvarado Rodriguez" userId="b43339a2721ca99e" providerId="LiveId" clId="{43195163-79D3-B649-BCD6-2CC9077B0ED7}" dt="2022-11-29T23:27:30.613" v="17469" actId="1076"/>
          <ac:spMkLst>
            <pc:docMk/>
            <pc:sldMk cId="2429308708" sldId="2322"/>
            <ac:spMk id="12" creationId="{17C2F6A9-C5DB-24AD-6D23-DF779425C728}"/>
          </ac:spMkLst>
        </pc:spChg>
        <pc:picChg chg="add del mod">
          <ac:chgData name="Oliver Alvarado Rodriguez" userId="b43339a2721ca99e" providerId="LiveId" clId="{43195163-79D3-B649-BCD6-2CC9077B0ED7}" dt="2022-12-02T22:49:50.051" v="24643"/>
          <ac:picMkLst>
            <pc:docMk/>
            <pc:sldMk cId="2429308708" sldId="2322"/>
            <ac:picMk id="3" creationId="{13126201-7146-4D42-5B56-5099E2ACE13C}"/>
          </ac:picMkLst>
        </pc:picChg>
        <pc:picChg chg="add mod">
          <ac:chgData name="Oliver Alvarado Rodriguez" userId="b43339a2721ca99e" providerId="LiveId" clId="{43195163-79D3-B649-BCD6-2CC9077B0ED7}" dt="2022-11-29T22:58:59.926" v="16758" actId="1076"/>
          <ac:picMkLst>
            <pc:docMk/>
            <pc:sldMk cId="2429308708" sldId="2322"/>
            <ac:picMk id="8" creationId="{80611544-2414-9A2E-53D7-87FC40D98B43}"/>
          </ac:picMkLst>
        </pc:picChg>
        <pc:picChg chg="add del mod">
          <ac:chgData name="Oliver Alvarado Rodriguez" userId="b43339a2721ca99e" providerId="LiveId" clId="{43195163-79D3-B649-BCD6-2CC9077B0ED7}" dt="2022-11-29T22:58:15.057" v="16753"/>
          <ac:picMkLst>
            <pc:docMk/>
            <pc:sldMk cId="2429308708" sldId="2322"/>
            <ac:picMk id="11" creationId="{B95A3646-9E93-4CB7-BCA4-3715A02096C8}"/>
          </ac:picMkLst>
        </pc:picChg>
      </pc:sldChg>
      <pc:sldChg chg="addSp delSp modSp new mod modTransition modAnim">
        <pc:chgData name="Oliver Alvarado Rodriguez" userId="b43339a2721ca99e" providerId="LiveId" clId="{43195163-79D3-B649-BCD6-2CC9077B0ED7}" dt="2022-12-03T17:40:07.959" v="27048" actId="255"/>
        <pc:sldMkLst>
          <pc:docMk/>
          <pc:sldMk cId="3107724761" sldId="2323"/>
        </pc:sldMkLst>
        <pc:spChg chg="mod">
          <ac:chgData name="Oliver Alvarado Rodriguez" userId="b43339a2721ca99e" providerId="LiveId" clId="{43195163-79D3-B649-BCD6-2CC9077B0ED7}" dt="2022-12-03T17:40:07.959" v="27048" actId="255"/>
          <ac:spMkLst>
            <pc:docMk/>
            <pc:sldMk cId="3107724761" sldId="2323"/>
            <ac:spMk id="2" creationId="{B50ED158-37E6-C77D-C8E9-DB1121055DDE}"/>
          </ac:spMkLst>
        </pc:spChg>
        <pc:spChg chg="del">
          <ac:chgData name="Oliver Alvarado Rodriguez" userId="b43339a2721ca99e" providerId="LiveId" clId="{43195163-79D3-B649-BCD6-2CC9077B0ED7}" dt="2022-11-29T18:16:15.483" v="13477" actId="478"/>
          <ac:spMkLst>
            <pc:docMk/>
            <pc:sldMk cId="3107724761" sldId="2323"/>
            <ac:spMk id="3" creationId="{FE99FE93-9213-4989-DAD5-77FCA36A3C3C}"/>
          </ac:spMkLst>
        </pc:spChg>
        <pc:spChg chg="add del mod">
          <ac:chgData name="Oliver Alvarado Rodriguez" userId="b43339a2721ca99e" providerId="LiveId" clId="{43195163-79D3-B649-BCD6-2CC9077B0ED7}" dt="2022-11-29T18:24:59.880" v="13534"/>
          <ac:spMkLst>
            <pc:docMk/>
            <pc:sldMk cId="3107724761" sldId="2323"/>
            <ac:spMk id="7" creationId="{CF7EC894-0714-3219-7234-01786B877786}"/>
          </ac:spMkLst>
        </pc:spChg>
        <pc:spChg chg="add mod">
          <ac:chgData name="Oliver Alvarado Rodriguez" userId="b43339a2721ca99e" providerId="LiveId" clId="{43195163-79D3-B649-BCD6-2CC9077B0ED7}" dt="2022-12-02T20:05:39.657" v="24539" actId="20577"/>
          <ac:spMkLst>
            <pc:docMk/>
            <pc:sldMk cId="3107724761" sldId="2323"/>
            <ac:spMk id="8" creationId="{B9BB3753-612D-1D90-D9AD-68D38B10D1B4}"/>
          </ac:spMkLst>
        </pc:spChg>
        <pc:spChg chg="add mod">
          <ac:chgData name="Oliver Alvarado Rodriguez" userId="b43339a2721ca99e" providerId="LiveId" clId="{43195163-79D3-B649-BCD6-2CC9077B0ED7}" dt="2022-12-02T20:05:58.954" v="24578" actId="20577"/>
          <ac:spMkLst>
            <pc:docMk/>
            <pc:sldMk cId="3107724761" sldId="2323"/>
            <ac:spMk id="11" creationId="{50B68019-B310-D415-A86D-00CE0CBD2A56}"/>
          </ac:spMkLst>
        </pc:spChg>
        <pc:spChg chg="add mod">
          <ac:chgData name="Oliver Alvarado Rodriguez" userId="b43339a2721ca99e" providerId="LiveId" clId="{43195163-79D3-B649-BCD6-2CC9077B0ED7}" dt="2022-12-02T20:06:09.347" v="24590" actId="20577"/>
          <ac:spMkLst>
            <pc:docMk/>
            <pc:sldMk cId="3107724761" sldId="2323"/>
            <ac:spMk id="13" creationId="{9735F537-6F3C-BC14-320F-70EBD74BB4DB}"/>
          </ac:spMkLst>
        </pc:spChg>
        <pc:spChg chg="add mod">
          <ac:chgData name="Oliver Alvarado Rodriguez" userId="b43339a2721ca99e" providerId="LiveId" clId="{43195163-79D3-B649-BCD6-2CC9077B0ED7}" dt="2022-11-29T21:51:06.620" v="16220"/>
          <ac:spMkLst>
            <pc:docMk/>
            <pc:sldMk cId="3107724761" sldId="2323"/>
            <ac:spMk id="14" creationId="{0C7F8C7D-FD7B-73BC-3D82-5322881A0864}"/>
          </ac:spMkLst>
        </pc:spChg>
        <pc:picChg chg="add del mod">
          <ac:chgData name="Oliver Alvarado Rodriguez" userId="b43339a2721ca99e" providerId="LiveId" clId="{43195163-79D3-B649-BCD6-2CC9077B0ED7}" dt="2022-12-02T19:33:50.096" v="24220"/>
          <ac:picMkLst>
            <pc:docMk/>
            <pc:sldMk cId="3107724761" sldId="2323"/>
            <ac:picMk id="3" creationId="{7A0D066B-CD3E-6BAC-4DD2-5296583B370A}"/>
          </ac:picMkLst>
        </pc:picChg>
        <pc:picChg chg="add mod modCrop">
          <ac:chgData name="Oliver Alvarado Rodriguez" userId="b43339a2721ca99e" providerId="LiveId" clId="{43195163-79D3-B649-BCD6-2CC9077B0ED7}" dt="2022-11-29T18:44:33.152" v="14112" actId="1076"/>
          <ac:picMkLst>
            <pc:docMk/>
            <pc:sldMk cId="3107724761" sldId="2323"/>
            <ac:picMk id="6" creationId="{7EC1DAF9-BB21-B741-2D1E-758FEF98FDE7}"/>
          </ac:picMkLst>
        </pc:picChg>
        <pc:picChg chg="add del mod">
          <ac:chgData name="Oliver Alvarado Rodriguez" userId="b43339a2721ca99e" providerId="LiveId" clId="{43195163-79D3-B649-BCD6-2CC9077B0ED7}" dt="2022-12-02T19:42:24.422" v="24449"/>
          <ac:picMkLst>
            <pc:docMk/>
            <pc:sldMk cId="3107724761" sldId="2323"/>
            <ac:picMk id="7" creationId="{9F369D6D-B673-0F20-AC70-15E4225A612F}"/>
          </ac:picMkLst>
        </pc:picChg>
        <pc:picChg chg="add del mod">
          <ac:chgData name="Oliver Alvarado Rodriguez" userId="b43339a2721ca99e" providerId="LiveId" clId="{43195163-79D3-B649-BCD6-2CC9077B0ED7}" dt="2022-12-02T19:42:35.221" v="24451"/>
          <ac:picMkLst>
            <pc:docMk/>
            <pc:sldMk cId="3107724761" sldId="2323"/>
            <ac:picMk id="9" creationId="{8DC57E60-8F8A-24AF-1DD7-04B3D5EAF7FC}"/>
          </ac:picMkLst>
        </pc:picChg>
        <pc:picChg chg="add mod">
          <ac:chgData name="Oliver Alvarado Rodriguez" userId="b43339a2721ca99e" providerId="LiveId" clId="{43195163-79D3-B649-BCD6-2CC9077B0ED7}" dt="2022-11-29T18:44:37.311" v="14113" actId="1076"/>
          <ac:picMkLst>
            <pc:docMk/>
            <pc:sldMk cId="3107724761" sldId="2323"/>
            <ac:picMk id="10" creationId="{F1F0668F-5E92-58CA-6632-32FC13590741}"/>
          </ac:picMkLst>
        </pc:picChg>
        <pc:picChg chg="add mod modCrop">
          <ac:chgData name="Oliver Alvarado Rodriguez" userId="b43339a2721ca99e" providerId="LiveId" clId="{43195163-79D3-B649-BCD6-2CC9077B0ED7}" dt="2022-11-29T18:44:43.826" v="14114" actId="1076"/>
          <ac:picMkLst>
            <pc:docMk/>
            <pc:sldMk cId="3107724761" sldId="2323"/>
            <ac:picMk id="12" creationId="{05C5C388-9ED5-A386-058F-04326ADEABE2}"/>
          </ac:picMkLst>
        </pc:picChg>
        <pc:picChg chg="add del mod">
          <ac:chgData name="Oliver Alvarado Rodriguez" userId="b43339a2721ca99e" providerId="LiveId" clId="{43195163-79D3-B649-BCD6-2CC9077B0ED7}" dt="2022-12-02T20:20:18.076" v="24597"/>
          <ac:picMkLst>
            <pc:docMk/>
            <pc:sldMk cId="3107724761" sldId="2323"/>
            <ac:picMk id="15" creationId="{897359A5-F432-C3BA-DF76-E5043E8EFB1D}"/>
          </ac:picMkLst>
        </pc:picChg>
        <pc:picChg chg="add del mod">
          <ac:chgData name="Oliver Alvarado Rodriguez" userId="b43339a2721ca99e" providerId="LiveId" clId="{43195163-79D3-B649-BCD6-2CC9077B0ED7}" dt="2022-12-02T21:08:10.513" v="24606"/>
          <ac:picMkLst>
            <pc:docMk/>
            <pc:sldMk cId="3107724761" sldId="2323"/>
            <ac:picMk id="16" creationId="{4E02E836-4FBC-7672-E1E5-66F9EF9C8F0C}"/>
          </ac:picMkLst>
        </pc:picChg>
        <pc:picChg chg="add del mod">
          <ac:chgData name="Oliver Alvarado Rodriguez" userId="b43339a2721ca99e" providerId="LiveId" clId="{43195163-79D3-B649-BCD6-2CC9077B0ED7}" dt="2022-12-02T22:49:38.283" v="24628"/>
          <ac:picMkLst>
            <pc:docMk/>
            <pc:sldMk cId="3107724761" sldId="2323"/>
            <ac:picMk id="17" creationId="{125831F6-C84E-6928-843A-5452D8AC43C4}"/>
          </ac:picMkLst>
        </pc:picChg>
      </pc:sldChg>
      <pc:sldChg chg="addSp delSp modSp new mod modTransition modAnim">
        <pc:chgData name="Oliver Alvarado Rodriguez" userId="b43339a2721ca99e" providerId="LiveId" clId="{43195163-79D3-B649-BCD6-2CC9077B0ED7}" dt="2022-12-04T17:00:53.831" v="34354" actId="20577"/>
        <pc:sldMkLst>
          <pc:docMk/>
          <pc:sldMk cId="1494958068" sldId="2324"/>
        </pc:sldMkLst>
        <pc:spChg chg="mod">
          <ac:chgData name="Oliver Alvarado Rodriguez" userId="b43339a2721ca99e" providerId="LiveId" clId="{43195163-79D3-B649-BCD6-2CC9077B0ED7}" dt="2022-11-29T18:24:39.849" v="13517" actId="20577"/>
          <ac:spMkLst>
            <pc:docMk/>
            <pc:sldMk cId="1494958068" sldId="2324"/>
            <ac:spMk id="2" creationId="{ACEE3579-7C6A-39C1-65E2-40FCED801E0F}"/>
          </ac:spMkLst>
        </pc:spChg>
        <pc:spChg chg="mod">
          <ac:chgData name="Oliver Alvarado Rodriguez" userId="b43339a2721ca99e" providerId="LiveId" clId="{43195163-79D3-B649-BCD6-2CC9077B0ED7}" dt="2022-12-04T17:00:53.831" v="34354" actId="20577"/>
          <ac:spMkLst>
            <pc:docMk/>
            <pc:sldMk cId="1494958068" sldId="2324"/>
            <ac:spMk id="3" creationId="{322D1C6B-058B-EA21-F0FE-CD57C7C92F27}"/>
          </ac:spMkLst>
        </pc:spChg>
        <pc:spChg chg="add mod">
          <ac:chgData name="Oliver Alvarado Rodriguez" userId="b43339a2721ca99e" providerId="LiveId" clId="{43195163-79D3-B649-BCD6-2CC9077B0ED7}" dt="2022-11-29T21:51:06.620" v="16220"/>
          <ac:spMkLst>
            <pc:docMk/>
            <pc:sldMk cId="1494958068" sldId="2324"/>
            <ac:spMk id="6" creationId="{24978EA6-E4C8-A7AD-C84D-553C1E97C75C}"/>
          </ac:spMkLst>
        </pc:spChg>
        <pc:picChg chg="add del mod">
          <ac:chgData name="Oliver Alvarado Rodriguez" userId="b43339a2721ca99e" providerId="LiveId" clId="{43195163-79D3-B649-BCD6-2CC9077B0ED7}" dt="2022-12-02T22:50:06.020" v="24663"/>
          <ac:picMkLst>
            <pc:docMk/>
            <pc:sldMk cId="1494958068" sldId="2324"/>
            <ac:picMk id="7" creationId="{97A78101-F6B8-6FDD-15B7-607F5424D0E5}"/>
          </ac:picMkLst>
        </pc:picChg>
      </pc:sldChg>
      <pc:sldChg chg="addSp delSp modSp new del mod">
        <pc:chgData name="Oliver Alvarado Rodriguez" userId="b43339a2721ca99e" providerId="LiveId" clId="{43195163-79D3-B649-BCD6-2CC9077B0ED7}" dt="2022-11-30T17:04:06.144" v="19558" actId="2696"/>
        <pc:sldMkLst>
          <pc:docMk/>
          <pc:sldMk cId="487468360" sldId="2325"/>
        </pc:sldMkLst>
        <pc:spChg chg="mod">
          <ac:chgData name="Oliver Alvarado Rodriguez" userId="b43339a2721ca99e" providerId="LiveId" clId="{43195163-79D3-B649-BCD6-2CC9077B0ED7}" dt="2022-11-30T03:49:40.652" v="19554"/>
          <ac:spMkLst>
            <pc:docMk/>
            <pc:sldMk cId="487468360" sldId="2325"/>
            <ac:spMk id="2" creationId="{02D414FA-2E12-5274-AEDD-C9F2841C4B76}"/>
          </ac:spMkLst>
        </pc:spChg>
        <pc:spChg chg="del">
          <ac:chgData name="Oliver Alvarado Rodriguez" userId="b43339a2721ca99e" providerId="LiveId" clId="{43195163-79D3-B649-BCD6-2CC9077B0ED7}" dt="2022-11-30T01:17:12.382" v="18007" actId="478"/>
          <ac:spMkLst>
            <pc:docMk/>
            <pc:sldMk cId="487468360" sldId="2325"/>
            <ac:spMk id="3" creationId="{9AB1575D-E24D-801C-C438-B9448AAAE211}"/>
          </ac:spMkLst>
        </pc:spChg>
        <pc:spChg chg="add mod">
          <ac:chgData name="Oliver Alvarado Rodriguez" userId="b43339a2721ca99e" providerId="LiveId" clId="{43195163-79D3-B649-BCD6-2CC9077B0ED7}" dt="2022-11-29T21:51:06.620" v="16220"/>
          <ac:spMkLst>
            <pc:docMk/>
            <pc:sldMk cId="487468360" sldId="2325"/>
            <ac:spMk id="6" creationId="{BD605AB6-3D8E-DC0D-8E25-1F85477D9920}"/>
          </ac:spMkLst>
        </pc:spChg>
        <pc:spChg chg="add mod">
          <ac:chgData name="Oliver Alvarado Rodriguez" userId="b43339a2721ca99e" providerId="LiveId" clId="{43195163-79D3-B649-BCD6-2CC9077B0ED7}" dt="2022-11-30T01:23:02.214" v="18282" actId="12"/>
          <ac:spMkLst>
            <pc:docMk/>
            <pc:sldMk cId="487468360" sldId="2325"/>
            <ac:spMk id="9" creationId="{B535B87A-D853-9C61-3265-B23B64853375}"/>
          </ac:spMkLst>
        </pc:spChg>
        <pc:spChg chg="add mod">
          <ac:chgData name="Oliver Alvarado Rodriguez" userId="b43339a2721ca99e" providerId="LiveId" clId="{43195163-79D3-B649-BCD6-2CC9077B0ED7}" dt="2022-11-30T01:24:24.197" v="18299" actId="1076"/>
          <ac:spMkLst>
            <pc:docMk/>
            <pc:sldMk cId="487468360" sldId="2325"/>
            <ac:spMk id="10" creationId="{52AA5FF4-7510-A0DA-D8D2-AA41F6CCF038}"/>
          </ac:spMkLst>
        </pc:spChg>
        <pc:picChg chg="add mod">
          <ac:chgData name="Oliver Alvarado Rodriguez" userId="b43339a2721ca99e" providerId="LiveId" clId="{43195163-79D3-B649-BCD6-2CC9077B0ED7}" dt="2022-11-30T01:20:19.765" v="18041" actId="1076"/>
          <ac:picMkLst>
            <pc:docMk/>
            <pc:sldMk cId="487468360" sldId="2325"/>
            <ac:picMk id="8" creationId="{E9A43E94-39AB-378B-C19A-D92BFAED6BE8}"/>
          </ac:picMkLst>
        </pc:picChg>
      </pc:sldChg>
      <pc:sldChg chg="addSp modSp new del mod">
        <pc:chgData name="Oliver Alvarado Rodriguez" userId="b43339a2721ca99e" providerId="LiveId" clId="{43195163-79D3-B649-BCD6-2CC9077B0ED7}" dt="2022-11-30T01:24:42.419" v="18300" actId="2696"/>
        <pc:sldMkLst>
          <pc:docMk/>
          <pc:sldMk cId="1403850191" sldId="2326"/>
        </pc:sldMkLst>
        <pc:spChg chg="mod">
          <ac:chgData name="Oliver Alvarado Rodriguez" userId="b43339a2721ca99e" providerId="LiveId" clId="{43195163-79D3-B649-BCD6-2CC9077B0ED7}" dt="2022-11-29T18:55:21.148" v="14445" actId="20577"/>
          <ac:spMkLst>
            <pc:docMk/>
            <pc:sldMk cId="1403850191" sldId="2326"/>
            <ac:spMk id="2" creationId="{E6D6E68E-AD28-C368-6DD9-924EB2F2547F}"/>
          </ac:spMkLst>
        </pc:spChg>
        <pc:spChg chg="add mod">
          <ac:chgData name="Oliver Alvarado Rodriguez" userId="b43339a2721ca99e" providerId="LiveId" clId="{43195163-79D3-B649-BCD6-2CC9077B0ED7}" dt="2022-11-29T21:51:06.620" v="16220"/>
          <ac:spMkLst>
            <pc:docMk/>
            <pc:sldMk cId="1403850191" sldId="2326"/>
            <ac:spMk id="6" creationId="{6FFC06F2-7B34-17E2-F3BF-DB6E02AE859A}"/>
          </ac:spMkLst>
        </pc:spChg>
      </pc:sldChg>
      <pc:sldChg chg="addSp delSp modSp new mod modTransition modAnim">
        <pc:chgData name="Oliver Alvarado Rodriguez" userId="b43339a2721ca99e" providerId="LiveId" clId="{43195163-79D3-B649-BCD6-2CC9077B0ED7}" dt="2022-12-04T15:17:58.555" v="30452" actId="20577"/>
        <pc:sldMkLst>
          <pc:docMk/>
          <pc:sldMk cId="3218384184" sldId="2327"/>
        </pc:sldMkLst>
        <pc:spChg chg="mod">
          <ac:chgData name="Oliver Alvarado Rodriguez" userId="b43339a2721ca99e" providerId="LiveId" clId="{43195163-79D3-B649-BCD6-2CC9077B0ED7}" dt="2022-12-04T15:17:58.555" v="30452" actId="20577"/>
          <ac:spMkLst>
            <pc:docMk/>
            <pc:sldMk cId="3218384184" sldId="2327"/>
            <ac:spMk id="2" creationId="{B766BC3D-0B03-2611-9093-900C62DA5561}"/>
          </ac:spMkLst>
        </pc:spChg>
        <pc:spChg chg="del">
          <ac:chgData name="Oliver Alvarado Rodriguez" userId="b43339a2721ca99e" providerId="LiveId" clId="{43195163-79D3-B649-BCD6-2CC9077B0ED7}" dt="2022-11-30T02:48:29.722" v="18560" actId="478"/>
          <ac:spMkLst>
            <pc:docMk/>
            <pc:sldMk cId="3218384184" sldId="2327"/>
            <ac:spMk id="3" creationId="{1C91BEA5-7DB4-E06A-D337-EF50F94174A1}"/>
          </ac:spMkLst>
        </pc:spChg>
        <pc:spChg chg="add mod">
          <ac:chgData name="Oliver Alvarado Rodriguez" userId="b43339a2721ca99e" providerId="LiveId" clId="{43195163-79D3-B649-BCD6-2CC9077B0ED7}" dt="2022-11-29T21:51:06.620" v="16220"/>
          <ac:spMkLst>
            <pc:docMk/>
            <pc:sldMk cId="3218384184" sldId="2327"/>
            <ac:spMk id="6" creationId="{BAA24096-03E4-58AD-396D-4D29D25DD011}"/>
          </ac:spMkLst>
        </pc:spChg>
        <pc:spChg chg="add mod">
          <ac:chgData name="Oliver Alvarado Rodriguez" userId="b43339a2721ca99e" providerId="LiveId" clId="{43195163-79D3-B649-BCD6-2CC9077B0ED7}" dt="2022-11-30T03:05:15.071" v="18706" actId="1035"/>
          <ac:spMkLst>
            <pc:docMk/>
            <pc:sldMk cId="3218384184" sldId="2327"/>
            <ac:spMk id="7" creationId="{4BC2E766-7072-BEA1-F5E6-F4D67E70ABA7}"/>
          </ac:spMkLst>
        </pc:spChg>
        <pc:spChg chg="add del mod">
          <ac:chgData name="Oliver Alvarado Rodriguez" userId="b43339a2721ca99e" providerId="LiveId" clId="{43195163-79D3-B649-BCD6-2CC9077B0ED7}" dt="2022-11-30T02:48:49.189" v="18565" actId="478"/>
          <ac:spMkLst>
            <pc:docMk/>
            <pc:sldMk cId="3218384184" sldId="2327"/>
            <ac:spMk id="8" creationId="{96F7FBD7-A98C-9A72-A8A9-7D10FD1B38B2}"/>
          </ac:spMkLst>
        </pc:spChg>
        <pc:spChg chg="add mod">
          <ac:chgData name="Oliver Alvarado Rodriguez" userId="b43339a2721ca99e" providerId="LiveId" clId="{43195163-79D3-B649-BCD6-2CC9077B0ED7}" dt="2022-11-30T03:05:15.071" v="18706" actId="1035"/>
          <ac:spMkLst>
            <pc:docMk/>
            <pc:sldMk cId="3218384184" sldId="2327"/>
            <ac:spMk id="9" creationId="{BE6D3D62-EE1D-60CA-F932-5569A152E755}"/>
          </ac:spMkLst>
        </pc:spChg>
        <pc:spChg chg="add mod">
          <ac:chgData name="Oliver Alvarado Rodriguez" userId="b43339a2721ca99e" providerId="LiveId" clId="{43195163-79D3-B649-BCD6-2CC9077B0ED7}" dt="2022-11-30T03:05:15.071" v="18706" actId="1035"/>
          <ac:spMkLst>
            <pc:docMk/>
            <pc:sldMk cId="3218384184" sldId="2327"/>
            <ac:spMk id="10" creationId="{85DEB3DE-69D2-AE80-5781-547B2A37293B}"/>
          </ac:spMkLst>
        </pc:spChg>
        <pc:spChg chg="add mod">
          <ac:chgData name="Oliver Alvarado Rodriguez" userId="b43339a2721ca99e" providerId="LiveId" clId="{43195163-79D3-B649-BCD6-2CC9077B0ED7}" dt="2022-11-30T03:05:15.071" v="18706" actId="1035"/>
          <ac:spMkLst>
            <pc:docMk/>
            <pc:sldMk cId="3218384184" sldId="2327"/>
            <ac:spMk id="17" creationId="{36AF99B3-275F-5204-3D64-93E5AD395A3D}"/>
          </ac:spMkLst>
        </pc:spChg>
        <pc:spChg chg="add mod">
          <ac:chgData name="Oliver Alvarado Rodriguez" userId="b43339a2721ca99e" providerId="LiveId" clId="{43195163-79D3-B649-BCD6-2CC9077B0ED7}" dt="2022-11-30T03:05:15.071" v="18706" actId="1035"/>
          <ac:spMkLst>
            <pc:docMk/>
            <pc:sldMk cId="3218384184" sldId="2327"/>
            <ac:spMk id="18" creationId="{8D8FE006-28A2-4E6B-D9AF-967639747A27}"/>
          </ac:spMkLst>
        </pc:spChg>
        <pc:spChg chg="add mod">
          <ac:chgData name="Oliver Alvarado Rodriguez" userId="b43339a2721ca99e" providerId="LiveId" clId="{43195163-79D3-B649-BCD6-2CC9077B0ED7}" dt="2022-11-30T03:05:15.071" v="18706" actId="1035"/>
          <ac:spMkLst>
            <pc:docMk/>
            <pc:sldMk cId="3218384184" sldId="2327"/>
            <ac:spMk id="19" creationId="{017AE30A-646A-1A2E-7FFF-338BDD97E1FA}"/>
          </ac:spMkLst>
        </pc:spChg>
        <pc:spChg chg="add mod">
          <ac:chgData name="Oliver Alvarado Rodriguez" userId="b43339a2721ca99e" providerId="LiveId" clId="{43195163-79D3-B649-BCD6-2CC9077B0ED7}" dt="2022-11-30T03:05:15.071" v="18706" actId="1035"/>
          <ac:spMkLst>
            <pc:docMk/>
            <pc:sldMk cId="3218384184" sldId="2327"/>
            <ac:spMk id="20" creationId="{57E5E504-7B67-0153-7573-7F4BE8882881}"/>
          </ac:spMkLst>
        </pc:spChg>
        <pc:spChg chg="add mod">
          <ac:chgData name="Oliver Alvarado Rodriguez" userId="b43339a2721ca99e" providerId="LiveId" clId="{43195163-79D3-B649-BCD6-2CC9077B0ED7}" dt="2022-11-30T03:05:15.071" v="18706" actId="1035"/>
          <ac:spMkLst>
            <pc:docMk/>
            <pc:sldMk cId="3218384184" sldId="2327"/>
            <ac:spMk id="30" creationId="{A213ECE7-BD7E-70C5-C654-39726C526D07}"/>
          </ac:spMkLst>
        </pc:spChg>
        <pc:spChg chg="add del mod">
          <ac:chgData name="Oliver Alvarado Rodriguez" userId="b43339a2721ca99e" providerId="LiveId" clId="{43195163-79D3-B649-BCD6-2CC9077B0ED7}" dt="2022-11-30T03:04:41.662" v="18690" actId="478"/>
          <ac:spMkLst>
            <pc:docMk/>
            <pc:sldMk cId="3218384184" sldId="2327"/>
            <ac:spMk id="31" creationId="{EB07ED2F-93EF-BB39-03E1-DB5D5C183DCD}"/>
          </ac:spMkLst>
        </pc:spChg>
        <pc:spChg chg="add mod">
          <ac:chgData name="Oliver Alvarado Rodriguez" userId="b43339a2721ca99e" providerId="LiveId" clId="{43195163-79D3-B649-BCD6-2CC9077B0ED7}" dt="2022-11-30T03:05:15.071" v="18706" actId="1035"/>
          <ac:spMkLst>
            <pc:docMk/>
            <pc:sldMk cId="3218384184" sldId="2327"/>
            <ac:spMk id="32" creationId="{B9DF1ED5-90BD-5E02-B535-581C43B319DF}"/>
          </ac:spMkLst>
        </pc:spChg>
        <pc:spChg chg="add mod">
          <ac:chgData name="Oliver Alvarado Rodriguez" userId="b43339a2721ca99e" providerId="LiveId" clId="{43195163-79D3-B649-BCD6-2CC9077B0ED7}" dt="2022-11-30T03:05:15.071" v="18706" actId="1035"/>
          <ac:spMkLst>
            <pc:docMk/>
            <pc:sldMk cId="3218384184" sldId="2327"/>
            <ac:spMk id="33" creationId="{0EF7888D-C1B0-F304-9204-B2B822BF4EBB}"/>
          </ac:spMkLst>
        </pc:spChg>
        <pc:spChg chg="add mod">
          <ac:chgData name="Oliver Alvarado Rodriguez" userId="b43339a2721ca99e" providerId="LiveId" clId="{43195163-79D3-B649-BCD6-2CC9077B0ED7}" dt="2022-11-30T03:05:15.071" v="18706" actId="1035"/>
          <ac:spMkLst>
            <pc:docMk/>
            <pc:sldMk cId="3218384184" sldId="2327"/>
            <ac:spMk id="65" creationId="{4C28CF08-612F-2F64-351E-7A83A2E3E410}"/>
          </ac:spMkLst>
        </pc:spChg>
        <pc:spChg chg="add mod">
          <ac:chgData name="Oliver Alvarado Rodriguez" userId="b43339a2721ca99e" providerId="LiveId" clId="{43195163-79D3-B649-BCD6-2CC9077B0ED7}" dt="2022-11-30T03:05:15.071" v="18706" actId="1035"/>
          <ac:spMkLst>
            <pc:docMk/>
            <pc:sldMk cId="3218384184" sldId="2327"/>
            <ac:spMk id="72" creationId="{42C188F0-B84E-D950-2C73-FFF6BDE5E248}"/>
          </ac:spMkLst>
        </pc:spChg>
        <pc:spChg chg="add mod">
          <ac:chgData name="Oliver Alvarado Rodriguez" userId="b43339a2721ca99e" providerId="LiveId" clId="{43195163-79D3-B649-BCD6-2CC9077B0ED7}" dt="2022-11-30T03:11:26.654" v="18721" actId="20577"/>
          <ac:spMkLst>
            <pc:docMk/>
            <pc:sldMk cId="3218384184" sldId="2327"/>
            <ac:spMk id="78" creationId="{67AEBD0E-44A8-5A19-2DFE-FBE9BD692D44}"/>
          </ac:spMkLst>
        </pc:spChg>
        <pc:spChg chg="add mod">
          <ac:chgData name="Oliver Alvarado Rodriguez" userId="b43339a2721ca99e" providerId="LiveId" clId="{43195163-79D3-B649-BCD6-2CC9077B0ED7}" dt="2022-11-30T03:11:54.619" v="18757" actId="1076"/>
          <ac:spMkLst>
            <pc:docMk/>
            <pc:sldMk cId="3218384184" sldId="2327"/>
            <ac:spMk id="79" creationId="{7C3E4812-452C-C059-9451-1317C90CE6D0}"/>
          </ac:spMkLst>
        </pc:spChg>
        <pc:spChg chg="add del mod">
          <ac:chgData name="Oliver Alvarado Rodriguez" userId="b43339a2721ca99e" providerId="LiveId" clId="{43195163-79D3-B649-BCD6-2CC9077B0ED7}" dt="2022-11-30T23:38:14.267" v="21261" actId="478"/>
          <ac:spMkLst>
            <pc:docMk/>
            <pc:sldMk cId="3218384184" sldId="2327"/>
            <ac:spMk id="80" creationId="{4FDD2163-BB60-5E1C-B7B7-55181A571D1E}"/>
          </ac:spMkLst>
        </pc:spChg>
        <pc:spChg chg="add mod">
          <ac:chgData name="Oliver Alvarado Rodriguez" userId="b43339a2721ca99e" providerId="LiveId" clId="{43195163-79D3-B649-BCD6-2CC9077B0ED7}" dt="2022-12-01T00:35:37.540" v="21298" actId="1036"/>
          <ac:spMkLst>
            <pc:docMk/>
            <pc:sldMk cId="3218384184" sldId="2327"/>
            <ac:spMk id="81" creationId="{DA618EEB-F9FB-4025-DFB8-66BFDA6CE7E4}"/>
          </ac:spMkLst>
        </pc:spChg>
        <pc:spChg chg="add mod">
          <ac:chgData name="Oliver Alvarado Rodriguez" userId="b43339a2721ca99e" providerId="LiveId" clId="{43195163-79D3-B649-BCD6-2CC9077B0ED7}" dt="2022-12-01T00:35:37.540" v="21298" actId="1036"/>
          <ac:spMkLst>
            <pc:docMk/>
            <pc:sldMk cId="3218384184" sldId="2327"/>
            <ac:spMk id="82" creationId="{01F8E161-B84E-8CE1-A8A8-3150C68434C9}"/>
          </ac:spMkLst>
        </pc:spChg>
        <pc:spChg chg="add del mod">
          <ac:chgData name="Oliver Alvarado Rodriguez" userId="b43339a2721ca99e" providerId="LiveId" clId="{43195163-79D3-B649-BCD6-2CC9077B0ED7}" dt="2022-11-30T23:38:14.267" v="21261" actId="478"/>
          <ac:spMkLst>
            <pc:docMk/>
            <pc:sldMk cId="3218384184" sldId="2327"/>
            <ac:spMk id="83" creationId="{073AB499-B8C5-25E7-BD7E-281CB3F869BB}"/>
          </ac:spMkLst>
        </pc:spChg>
        <pc:spChg chg="add del mod">
          <ac:chgData name="Oliver Alvarado Rodriguez" userId="b43339a2721ca99e" providerId="LiveId" clId="{43195163-79D3-B649-BCD6-2CC9077B0ED7}" dt="2022-11-30T03:15:17.054" v="18827" actId="478"/>
          <ac:spMkLst>
            <pc:docMk/>
            <pc:sldMk cId="3218384184" sldId="2327"/>
            <ac:spMk id="84" creationId="{01BC851C-59F3-678E-4A04-2E900FF316A5}"/>
          </ac:spMkLst>
        </pc:spChg>
        <pc:spChg chg="add del mod">
          <ac:chgData name="Oliver Alvarado Rodriguez" userId="b43339a2721ca99e" providerId="LiveId" clId="{43195163-79D3-B649-BCD6-2CC9077B0ED7}" dt="2022-11-30T23:37:17.802" v="21229" actId="478"/>
          <ac:spMkLst>
            <pc:docMk/>
            <pc:sldMk cId="3218384184" sldId="2327"/>
            <ac:spMk id="85" creationId="{C5597D7C-7717-662B-7EE3-9C2117868C9A}"/>
          </ac:spMkLst>
        </pc:spChg>
        <pc:spChg chg="add del mod">
          <ac:chgData name="Oliver Alvarado Rodriguez" userId="b43339a2721ca99e" providerId="LiveId" clId="{43195163-79D3-B649-BCD6-2CC9077B0ED7}" dt="2022-11-30T23:37:17.802" v="21229" actId="478"/>
          <ac:spMkLst>
            <pc:docMk/>
            <pc:sldMk cId="3218384184" sldId="2327"/>
            <ac:spMk id="87" creationId="{7746A104-833E-A569-77EC-27E34D2329F4}"/>
          </ac:spMkLst>
        </pc:spChg>
        <pc:spChg chg="add del mod">
          <ac:chgData name="Oliver Alvarado Rodriguez" userId="b43339a2721ca99e" providerId="LiveId" clId="{43195163-79D3-B649-BCD6-2CC9077B0ED7}" dt="2022-11-30T03:15:03.497" v="18818" actId="478"/>
          <ac:spMkLst>
            <pc:docMk/>
            <pc:sldMk cId="3218384184" sldId="2327"/>
            <ac:spMk id="88" creationId="{445D4BAE-BEAD-BAEB-4FA1-E10DC7F3E39C}"/>
          </ac:spMkLst>
        </pc:spChg>
        <pc:spChg chg="add del mod">
          <ac:chgData name="Oliver Alvarado Rodriguez" userId="b43339a2721ca99e" providerId="LiveId" clId="{43195163-79D3-B649-BCD6-2CC9077B0ED7}" dt="2022-11-30T23:37:17.802" v="21229" actId="478"/>
          <ac:spMkLst>
            <pc:docMk/>
            <pc:sldMk cId="3218384184" sldId="2327"/>
            <ac:spMk id="97" creationId="{49053FDF-35FB-9CCA-5F19-F02891F42D70}"/>
          </ac:spMkLst>
        </pc:spChg>
        <pc:spChg chg="add del mod">
          <ac:chgData name="Oliver Alvarado Rodriguez" userId="b43339a2721ca99e" providerId="LiveId" clId="{43195163-79D3-B649-BCD6-2CC9077B0ED7}" dt="2022-11-30T03:15:37.661" v="18833" actId="478"/>
          <ac:spMkLst>
            <pc:docMk/>
            <pc:sldMk cId="3218384184" sldId="2327"/>
            <ac:spMk id="99" creationId="{DD88A656-08C0-1E58-65D3-3E1D707E467E}"/>
          </ac:spMkLst>
        </pc:spChg>
        <pc:spChg chg="add del mod">
          <ac:chgData name="Oliver Alvarado Rodriguez" userId="b43339a2721ca99e" providerId="LiveId" clId="{43195163-79D3-B649-BCD6-2CC9077B0ED7}" dt="2022-11-30T23:37:17.802" v="21229" actId="478"/>
          <ac:spMkLst>
            <pc:docMk/>
            <pc:sldMk cId="3218384184" sldId="2327"/>
            <ac:spMk id="100" creationId="{FFB6206B-A772-2EE9-3352-D1B5EF9B5FE8}"/>
          </ac:spMkLst>
        </pc:spChg>
        <pc:spChg chg="add del mod">
          <ac:chgData name="Oliver Alvarado Rodriguez" userId="b43339a2721ca99e" providerId="LiveId" clId="{43195163-79D3-B649-BCD6-2CC9077B0ED7}" dt="2022-11-30T23:37:17.802" v="21229" actId="478"/>
          <ac:spMkLst>
            <pc:docMk/>
            <pc:sldMk cId="3218384184" sldId="2327"/>
            <ac:spMk id="102" creationId="{F1B32C80-5C0F-6105-6392-0830962AF2BD}"/>
          </ac:spMkLst>
        </pc:spChg>
        <pc:spChg chg="add mod">
          <ac:chgData name="Oliver Alvarado Rodriguez" userId="b43339a2721ca99e" providerId="LiveId" clId="{43195163-79D3-B649-BCD6-2CC9077B0ED7}" dt="2022-12-01T00:35:37.540" v="21298" actId="1036"/>
          <ac:spMkLst>
            <pc:docMk/>
            <pc:sldMk cId="3218384184" sldId="2327"/>
            <ac:spMk id="121" creationId="{D6B0479D-29A2-131B-4F7C-8B7851FD201E}"/>
          </ac:spMkLst>
        </pc:spChg>
        <pc:spChg chg="add del mod">
          <ac:chgData name="Oliver Alvarado Rodriguez" userId="b43339a2721ca99e" providerId="LiveId" clId="{43195163-79D3-B649-BCD6-2CC9077B0ED7}" dt="2022-11-30T19:49:59.860" v="20570" actId="478"/>
          <ac:spMkLst>
            <pc:docMk/>
            <pc:sldMk cId="3218384184" sldId="2327"/>
            <ac:spMk id="122" creationId="{643F9744-D7AB-5DFF-9E3F-39D776ED7D47}"/>
          </ac:spMkLst>
        </pc:spChg>
        <pc:spChg chg="add mod">
          <ac:chgData name="Oliver Alvarado Rodriguez" userId="b43339a2721ca99e" providerId="LiveId" clId="{43195163-79D3-B649-BCD6-2CC9077B0ED7}" dt="2022-12-01T00:35:37.540" v="21298" actId="1036"/>
          <ac:spMkLst>
            <pc:docMk/>
            <pc:sldMk cId="3218384184" sldId="2327"/>
            <ac:spMk id="123" creationId="{A8734C9A-A90D-BAA1-E28C-6D5E2124EBCE}"/>
          </ac:spMkLst>
        </pc:spChg>
        <pc:spChg chg="add del mod">
          <ac:chgData name="Oliver Alvarado Rodriguez" userId="b43339a2721ca99e" providerId="LiveId" clId="{43195163-79D3-B649-BCD6-2CC9077B0ED7}" dt="2022-11-30T03:18:32.885" v="18997" actId="478"/>
          <ac:spMkLst>
            <pc:docMk/>
            <pc:sldMk cId="3218384184" sldId="2327"/>
            <ac:spMk id="124" creationId="{BB59ACA4-6BBB-7D04-DDE2-BF89E878C151}"/>
          </ac:spMkLst>
        </pc:spChg>
        <pc:spChg chg="add mod">
          <ac:chgData name="Oliver Alvarado Rodriguez" userId="b43339a2721ca99e" providerId="LiveId" clId="{43195163-79D3-B649-BCD6-2CC9077B0ED7}" dt="2022-12-01T00:35:37.540" v="21298" actId="1036"/>
          <ac:spMkLst>
            <pc:docMk/>
            <pc:sldMk cId="3218384184" sldId="2327"/>
            <ac:spMk id="125" creationId="{88B0E5A7-AAF0-AC35-C811-DB84C0B94504}"/>
          </ac:spMkLst>
        </pc:spChg>
        <pc:spChg chg="add mod">
          <ac:chgData name="Oliver Alvarado Rodriguez" userId="b43339a2721ca99e" providerId="LiveId" clId="{43195163-79D3-B649-BCD6-2CC9077B0ED7}" dt="2022-12-01T00:35:37.540" v="21298" actId="1036"/>
          <ac:spMkLst>
            <pc:docMk/>
            <pc:sldMk cId="3218384184" sldId="2327"/>
            <ac:spMk id="126" creationId="{4E3DFF82-6821-5D91-1D97-B5525D29298D}"/>
          </ac:spMkLst>
        </pc:spChg>
        <pc:spChg chg="add mod">
          <ac:chgData name="Oliver Alvarado Rodriguez" userId="b43339a2721ca99e" providerId="LiveId" clId="{43195163-79D3-B649-BCD6-2CC9077B0ED7}" dt="2022-12-01T00:35:37.540" v="21298" actId="1036"/>
          <ac:spMkLst>
            <pc:docMk/>
            <pc:sldMk cId="3218384184" sldId="2327"/>
            <ac:spMk id="127" creationId="{683C9B27-04F6-2368-3F19-6F42542C4062}"/>
          </ac:spMkLst>
        </pc:spChg>
        <pc:spChg chg="add mod">
          <ac:chgData name="Oliver Alvarado Rodriguez" userId="b43339a2721ca99e" providerId="LiveId" clId="{43195163-79D3-B649-BCD6-2CC9077B0ED7}" dt="2022-12-01T00:35:37.540" v="21298" actId="1036"/>
          <ac:spMkLst>
            <pc:docMk/>
            <pc:sldMk cId="3218384184" sldId="2327"/>
            <ac:spMk id="128" creationId="{8E12CC1D-F46D-83D2-BFC3-9EDD6A90F449}"/>
          </ac:spMkLst>
        </pc:spChg>
        <pc:spChg chg="add mod">
          <ac:chgData name="Oliver Alvarado Rodriguez" userId="b43339a2721ca99e" providerId="LiveId" clId="{43195163-79D3-B649-BCD6-2CC9077B0ED7}" dt="2022-12-01T00:35:37.540" v="21298" actId="1036"/>
          <ac:spMkLst>
            <pc:docMk/>
            <pc:sldMk cId="3218384184" sldId="2327"/>
            <ac:spMk id="129" creationId="{5B882368-2035-BDF4-4FFC-740D1704D10D}"/>
          </ac:spMkLst>
        </pc:spChg>
        <pc:spChg chg="add mod">
          <ac:chgData name="Oliver Alvarado Rodriguez" userId="b43339a2721ca99e" providerId="LiveId" clId="{43195163-79D3-B649-BCD6-2CC9077B0ED7}" dt="2022-12-01T00:35:37.540" v="21298" actId="1036"/>
          <ac:spMkLst>
            <pc:docMk/>
            <pc:sldMk cId="3218384184" sldId="2327"/>
            <ac:spMk id="130" creationId="{840C730A-D9FA-5218-BE8A-1A77940CC97D}"/>
          </ac:spMkLst>
        </pc:spChg>
        <pc:spChg chg="add mod">
          <ac:chgData name="Oliver Alvarado Rodriguez" userId="b43339a2721ca99e" providerId="LiveId" clId="{43195163-79D3-B649-BCD6-2CC9077B0ED7}" dt="2022-12-01T00:35:37.540" v="21298" actId="1036"/>
          <ac:spMkLst>
            <pc:docMk/>
            <pc:sldMk cId="3218384184" sldId="2327"/>
            <ac:spMk id="141" creationId="{6FC8139C-235F-1BCC-28F7-3DC06A10BC8D}"/>
          </ac:spMkLst>
        </pc:spChg>
        <pc:spChg chg="add mod">
          <ac:chgData name="Oliver Alvarado Rodriguez" userId="b43339a2721ca99e" providerId="LiveId" clId="{43195163-79D3-B649-BCD6-2CC9077B0ED7}" dt="2022-11-30T23:33:09.279" v="21216" actId="1076"/>
          <ac:spMkLst>
            <pc:docMk/>
            <pc:sldMk cId="3218384184" sldId="2327"/>
            <ac:spMk id="142" creationId="{397683D0-E27C-6578-4AB9-4DEF332EC417}"/>
          </ac:spMkLst>
        </pc:spChg>
        <pc:spChg chg="add mod">
          <ac:chgData name="Oliver Alvarado Rodriguez" userId="b43339a2721ca99e" providerId="LiveId" clId="{43195163-79D3-B649-BCD6-2CC9077B0ED7}" dt="2022-12-01T00:35:37.540" v="21298" actId="1036"/>
          <ac:spMkLst>
            <pc:docMk/>
            <pc:sldMk cId="3218384184" sldId="2327"/>
            <ac:spMk id="143" creationId="{AED0C531-745D-E378-8761-9EBCCA4EB76C}"/>
          </ac:spMkLst>
        </pc:spChg>
        <pc:spChg chg="add mod">
          <ac:chgData name="Oliver Alvarado Rodriguez" userId="b43339a2721ca99e" providerId="LiveId" clId="{43195163-79D3-B649-BCD6-2CC9077B0ED7}" dt="2022-12-01T00:35:37.540" v="21298" actId="1036"/>
          <ac:spMkLst>
            <pc:docMk/>
            <pc:sldMk cId="3218384184" sldId="2327"/>
            <ac:spMk id="144" creationId="{D8EA0D55-E8CE-0FFC-2606-7837C2501BCF}"/>
          </ac:spMkLst>
        </pc:spChg>
        <pc:spChg chg="add mod">
          <ac:chgData name="Oliver Alvarado Rodriguez" userId="b43339a2721ca99e" providerId="LiveId" clId="{43195163-79D3-B649-BCD6-2CC9077B0ED7}" dt="2022-12-01T00:35:37.540" v="21298" actId="1036"/>
          <ac:spMkLst>
            <pc:docMk/>
            <pc:sldMk cId="3218384184" sldId="2327"/>
            <ac:spMk id="145" creationId="{383AFFA4-18EE-0F35-9711-1F30E0F1B5F5}"/>
          </ac:spMkLst>
        </pc:spChg>
        <pc:spChg chg="add mod">
          <ac:chgData name="Oliver Alvarado Rodriguez" userId="b43339a2721ca99e" providerId="LiveId" clId="{43195163-79D3-B649-BCD6-2CC9077B0ED7}" dt="2022-12-01T00:35:37.540" v="21298" actId="1036"/>
          <ac:spMkLst>
            <pc:docMk/>
            <pc:sldMk cId="3218384184" sldId="2327"/>
            <ac:spMk id="146" creationId="{E43AC9E4-9F0D-D07B-D7F4-29DE38A39CD8}"/>
          </ac:spMkLst>
        </pc:spChg>
        <pc:spChg chg="add mod">
          <ac:chgData name="Oliver Alvarado Rodriguez" userId="b43339a2721ca99e" providerId="LiveId" clId="{43195163-79D3-B649-BCD6-2CC9077B0ED7}" dt="2022-12-01T00:35:37.540" v="21298" actId="1036"/>
          <ac:spMkLst>
            <pc:docMk/>
            <pc:sldMk cId="3218384184" sldId="2327"/>
            <ac:spMk id="147" creationId="{045598CA-07AA-2FD2-40C4-2EF32DCE5C9A}"/>
          </ac:spMkLst>
        </pc:spChg>
        <pc:spChg chg="add mod">
          <ac:chgData name="Oliver Alvarado Rodriguez" userId="b43339a2721ca99e" providerId="LiveId" clId="{43195163-79D3-B649-BCD6-2CC9077B0ED7}" dt="2022-12-01T00:35:37.540" v="21298" actId="1036"/>
          <ac:spMkLst>
            <pc:docMk/>
            <pc:sldMk cId="3218384184" sldId="2327"/>
            <ac:spMk id="154" creationId="{69B40C6D-EE2A-89D5-6FA5-C4F0262C9F65}"/>
          </ac:spMkLst>
        </pc:spChg>
        <pc:spChg chg="add mod">
          <ac:chgData name="Oliver Alvarado Rodriguez" userId="b43339a2721ca99e" providerId="LiveId" clId="{43195163-79D3-B649-BCD6-2CC9077B0ED7}" dt="2022-12-01T00:35:37.540" v="21298" actId="1036"/>
          <ac:spMkLst>
            <pc:docMk/>
            <pc:sldMk cId="3218384184" sldId="2327"/>
            <ac:spMk id="155" creationId="{20192554-1039-80AF-2F0C-9B1998225CCA}"/>
          </ac:spMkLst>
        </pc:spChg>
        <pc:spChg chg="add mod">
          <ac:chgData name="Oliver Alvarado Rodriguez" userId="b43339a2721ca99e" providerId="LiveId" clId="{43195163-79D3-B649-BCD6-2CC9077B0ED7}" dt="2022-12-01T00:35:37.540" v="21298" actId="1036"/>
          <ac:spMkLst>
            <pc:docMk/>
            <pc:sldMk cId="3218384184" sldId="2327"/>
            <ac:spMk id="156" creationId="{E155550C-806B-9419-BCE2-5C1DDBADE125}"/>
          </ac:spMkLst>
        </pc:spChg>
        <pc:spChg chg="add mod">
          <ac:chgData name="Oliver Alvarado Rodriguez" userId="b43339a2721ca99e" providerId="LiveId" clId="{43195163-79D3-B649-BCD6-2CC9077B0ED7}" dt="2022-12-01T00:35:37.540" v="21298" actId="1036"/>
          <ac:spMkLst>
            <pc:docMk/>
            <pc:sldMk cId="3218384184" sldId="2327"/>
            <ac:spMk id="157" creationId="{CF643765-7EAF-01A8-E5BF-DDE584DB8833}"/>
          </ac:spMkLst>
        </pc:spChg>
        <pc:spChg chg="add mod">
          <ac:chgData name="Oliver Alvarado Rodriguez" userId="b43339a2721ca99e" providerId="LiveId" clId="{43195163-79D3-B649-BCD6-2CC9077B0ED7}" dt="2022-12-01T00:35:37.540" v="21298" actId="1036"/>
          <ac:spMkLst>
            <pc:docMk/>
            <pc:sldMk cId="3218384184" sldId="2327"/>
            <ac:spMk id="164" creationId="{9CEEBAEF-ECA7-2E39-24DA-8B8CE8D56C93}"/>
          </ac:spMkLst>
        </pc:spChg>
        <pc:spChg chg="add mod">
          <ac:chgData name="Oliver Alvarado Rodriguez" userId="b43339a2721ca99e" providerId="LiveId" clId="{43195163-79D3-B649-BCD6-2CC9077B0ED7}" dt="2022-12-01T00:35:37.540" v="21298" actId="1036"/>
          <ac:spMkLst>
            <pc:docMk/>
            <pc:sldMk cId="3218384184" sldId="2327"/>
            <ac:spMk id="165" creationId="{6FF70272-695D-649E-7916-A490EC253F58}"/>
          </ac:spMkLst>
        </pc:spChg>
        <pc:spChg chg="add mod">
          <ac:chgData name="Oliver Alvarado Rodriguez" userId="b43339a2721ca99e" providerId="LiveId" clId="{43195163-79D3-B649-BCD6-2CC9077B0ED7}" dt="2022-12-01T00:35:37.540" v="21298" actId="1036"/>
          <ac:spMkLst>
            <pc:docMk/>
            <pc:sldMk cId="3218384184" sldId="2327"/>
            <ac:spMk id="166" creationId="{3D63A72B-AB46-FED5-2400-F72C018F3A3A}"/>
          </ac:spMkLst>
        </pc:spChg>
        <pc:spChg chg="add mod">
          <ac:chgData name="Oliver Alvarado Rodriguez" userId="b43339a2721ca99e" providerId="LiveId" clId="{43195163-79D3-B649-BCD6-2CC9077B0ED7}" dt="2022-12-01T00:35:37.540" v="21298" actId="1036"/>
          <ac:spMkLst>
            <pc:docMk/>
            <pc:sldMk cId="3218384184" sldId="2327"/>
            <ac:spMk id="182" creationId="{65F2D13B-C4CC-82E6-999F-F15919C75BDF}"/>
          </ac:spMkLst>
        </pc:spChg>
        <pc:picChg chg="add del mod">
          <ac:chgData name="Oliver Alvarado Rodriguez" userId="b43339a2721ca99e" providerId="LiveId" clId="{43195163-79D3-B649-BCD6-2CC9077B0ED7}" dt="2022-12-02T22:49:57.151" v="24652"/>
          <ac:picMkLst>
            <pc:docMk/>
            <pc:sldMk cId="3218384184" sldId="2327"/>
            <ac:picMk id="3" creationId="{285BF8BC-F64A-7505-1EF6-358E0C221848}"/>
          </ac:picMkLst>
        </pc:picChg>
        <pc:cxnChg chg="add mod">
          <ac:chgData name="Oliver Alvarado Rodriguez" userId="b43339a2721ca99e" providerId="LiveId" clId="{43195163-79D3-B649-BCD6-2CC9077B0ED7}" dt="2022-11-30T03:05:15.071" v="18706" actId="1035"/>
          <ac:cxnSpMkLst>
            <pc:docMk/>
            <pc:sldMk cId="3218384184" sldId="2327"/>
            <ac:cxnSpMk id="11" creationId="{A046C914-4C8D-933A-CBCF-5DDF6F129322}"/>
          </ac:cxnSpMkLst>
        </pc:cxnChg>
        <pc:cxnChg chg="add mod">
          <ac:chgData name="Oliver Alvarado Rodriguez" userId="b43339a2721ca99e" providerId="LiveId" clId="{43195163-79D3-B649-BCD6-2CC9077B0ED7}" dt="2022-11-30T03:05:15.071" v="18706" actId="1035"/>
          <ac:cxnSpMkLst>
            <pc:docMk/>
            <pc:sldMk cId="3218384184" sldId="2327"/>
            <ac:cxnSpMk id="12" creationId="{C47FC2D3-F750-3809-8610-DF65DC15365C}"/>
          </ac:cxnSpMkLst>
        </pc:cxnChg>
        <pc:cxnChg chg="add mod">
          <ac:chgData name="Oliver Alvarado Rodriguez" userId="b43339a2721ca99e" providerId="LiveId" clId="{43195163-79D3-B649-BCD6-2CC9077B0ED7}" dt="2022-11-30T03:05:15.071" v="18706" actId="1035"/>
          <ac:cxnSpMkLst>
            <pc:docMk/>
            <pc:sldMk cId="3218384184" sldId="2327"/>
            <ac:cxnSpMk id="13" creationId="{DF64AF63-3365-DDE2-B9AA-AB41D22E9192}"/>
          </ac:cxnSpMkLst>
        </pc:cxnChg>
        <pc:cxnChg chg="add mod">
          <ac:chgData name="Oliver Alvarado Rodriguez" userId="b43339a2721ca99e" providerId="LiveId" clId="{43195163-79D3-B649-BCD6-2CC9077B0ED7}" dt="2022-11-30T03:05:15.071" v="18706" actId="1035"/>
          <ac:cxnSpMkLst>
            <pc:docMk/>
            <pc:sldMk cId="3218384184" sldId="2327"/>
            <ac:cxnSpMk id="14" creationId="{4DC0F574-78A5-1154-F179-3C4935BA8733}"/>
          </ac:cxnSpMkLst>
        </pc:cxnChg>
        <pc:cxnChg chg="add mod">
          <ac:chgData name="Oliver Alvarado Rodriguez" userId="b43339a2721ca99e" providerId="LiveId" clId="{43195163-79D3-B649-BCD6-2CC9077B0ED7}" dt="2022-11-30T03:05:15.071" v="18706" actId="1035"/>
          <ac:cxnSpMkLst>
            <pc:docMk/>
            <pc:sldMk cId="3218384184" sldId="2327"/>
            <ac:cxnSpMk id="15" creationId="{3C5E6693-BE9D-8A62-EC50-D3BB61535FFE}"/>
          </ac:cxnSpMkLst>
        </pc:cxnChg>
        <pc:cxnChg chg="add mod">
          <ac:chgData name="Oliver Alvarado Rodriguez" userId="b43339a2721ca99e" providerId="LiveId" clId="{43195163-79D3-B649-BCD6-2CC9077B0ED7}" dt="2022-11-30T03:05:15.071" v="18706" actId="1035"/>
          <ac:cxnSpMkLst>
            <pc:docMk/>
            <pc:sldMk cId="3218384184" sldId="2327"/>
            <ac:cxnSpMk id="16" creationId="{C767D920-5EBC-D561-5FAB-5E6835D6CF17}"/>
          </ac:cxnSpMkLst>
        </pc:cxnChg>
        <pc:cxnChg chg="add mod">
          <ac:chgData name="Oliver Alvarado Rodriguez" userId="b43339a2721ca99e" providerId="LiveId" clId="{43195163-79D3-B649-BCD6-2CC9077B0ED7}" dt="2022-11-30T03:05:15.071" v="18706" actId="1035"/>
          <ac:cxnSpMkLst>
            <pc:docMk/>
            <pc:sldMk cId="3218384184" sldId="2327"/>
            <ac:cxnSpMk id="21" creationId="{5BB1EE06-F7B5-2901-A657-E1EB4A07B495}"/>
          </ac:cxnSpMkLst>
        </pc:cxnChg>
        <pc:cxnChg chg="add mod">
          <ac:chgData name="Oliver Alvarado Rodriguez" userId="b43339a2721ca99e" providerId="LiveId" clId="{43195163-79D3-B649-BCD6-2CC9077B0ED7}" dt="2022-11-30T03:05:15.071" v="18706" actId="1035"/>
          <ac:cxnSpMkLst>
            <pc:docMk/>
            <pc:sldMk cId="3218384184" sldId="2327"/>
            <ac:cxnSpMk id="22" creationId="{C500B433-CD36-7D4D-1359-2D9246BD70C7}"/>
          </ac:cxnSpMkLst>
        </pc:cxnChg>
        <pc:cxnChg chg="add mod">
          <ac:chgData name="Oliver Alvarado Rodriguez" userId="b43339a2721ca99e" providerId="LiveId" clId="{43195163-79D3-B649-BCD6-2CC9077B0ED7}" dt="2022-11-30T03:05:15.071" v="18706" actId="1035"/>
          <ac:cxnSpMkLst>
            <pc:docMk/>
            <pc:sldMk cId="3218384184" sldId="2327"/>
            <ac:cxnSpMk id="23" creationId="{211D8463-A25A-2601-7A18-5128C7F1A1C4}"/>
          </ac:cxnSpMkLst>
        </pc:cxnChg>
        <pc:cxnChg chg="add mod">
          <ac:chgData name="Oliver Alvarado Rodriguez" userId="b43339a2721ca99e" providerId="LiveId" clId="{43195163-79D3-B649-BCD6-2CC9077B0ED7}" dt="2022-11-30T03:05:15.071" v="18706" actId="1035"/>
          <ac:cxnSpMkLst>
            <pc:docMk/>
            <pc:sldMk cId="3218384184" sldId="2327"/>
            <ac:cxnSpMk id="24" creationId="{A4DA14D6-993B-3AA0-CFE4-4A78966439B7}"/>
          </ac:cxnSpMkLst>
        </pc:cxnChg>
        <pc:cxnChg chg="add mod">
          <ac:chgData name="Oliver Alvarado Rodriguez" userId="b43339a2721ca99e" providerId="LiveId" clId="{43195163-79D3-B649-BCD6-2CC9077B0ED7}" dt="2022-11-30T03:05:15.071" v="18706" actId="1035"/>
          <ac:cxnSpMkLst>
            <pc:docMk/>
            <pc:sldMk cId="3218384184" sldId="2327"/>
            <ac:cxnSpMk id="25" creationId="{94E93B48-81E5-8AB5-A06C-7108524F783B}"/>
          </ac:cxnSpMkLst>
        </pc:cxnChg>
        <pc:cxnChg chg="add mod">
          <ac:chgData name="Oliver Alvarado Rodriguez" userId="b43339a2721ca99e" providerId="LiveId" clId="{43195163-79D3-B649-BCD6-2CC9077B0ED7}" dt="2022-11-30T03:05:15.071" v="18706" actId="1035"/>
          <ac:cxnSpMkLst>
            <pc:docMk/>
            <pc:sldMk cId="3218384184" sldId="2327"/>
            <ac:cxnSpMk id="26" creationId="{6D1C6150-DF2D-E43D-ECAD-5B21BF8EE912}"/>
          </ac:cxnSpMkLst>
        </pc:cxnChg>
        <pc:cxnChg chg="add mod">
          <ac:chgData name="Oliver Alvarado Rodriguez" userId="b43339a2721ca99e" providerId="LiveId" clId="{43195163-79D3-B649-BCD6-2CC9077B0ED7}" dt="2022-11-30T03:05:15.071" v="18706" actId="1035"/>
          <ac:cxnSpMkLst>
            <pc:docMk/>
            <pc:sldMk cId="3218384184" sldId="2327"/>
            <ac:cxnSpMk id="34" creationId="{53CB6648-8589-D451-7089-BCA04F4A765C}"/>
          </ac:cxnSpMkLst>
        </pc:cxnChg>
        <pc:cxnChg chg="add mod">
          <ac:chgData name="Oliver Alvarado Rodriguez" userId="b43339a2721ca99e" providerId="LiveId" clId="{43195163-79D3-B649-BCD6-2CC9077B0ED7}" dt="2022-11-30T03:05:15.071" v="18706" actId="1035"/>
          <ac:cxnSpMkLst>
            <pc:docMk/>
            <pc:sldMk cId="3218384184" sldId="2327"/>
            <ac:cxnSpMk id="35" creationId="{0EDB7F4A-99BD-F96E-06FC-3E956070B339}"/>
          </ac:cxnSpMkLst>
        </pc:cxnChg>
        <pc:cxnChg chg="add mod">
          <ac:chgData name="Oliver Alvarado Rodriguez" userId="b43339a2721ca99e" providerId="LiveId" clId="{43195163-79D3-B649-BCD6-2CC9077B0ED7}" dt="2022-11-30T03:05:15.071" v="18706" actId="1035"/>
          <ac:cxnSpMkLst>
            <pc:docMk/>
            <pc:sldMk cId="3218384184" sldId="2327"/>
            <ac:cxnSpMk id="36" creationId="{C0F04222-2091-380D-184B-57D8F98E3E58}"/>
          </ac:cxnSpMkLst>
        </pc:cxnChg>
        <pc:cxnChg chg="add mod">
          <ac:chgData name="Oliver Alvarado Rodriguez" userId="b43339a2721ca99e" providerId="LiveId" clId="{43195163-79D3-B649-BCD6-2CC9077B0ED7}" dt="2022-11-30T03:05:15.071" v="18706" actId="1035"/>
          <ac:cxnSpMkLst>
            <pc:docMk/>
            <pc:sldMk cId="3218384184" sldId="2327"/>
            <ac:cxnSpMk id="37" creationId="{DFF19165-AF0E-D62E-09F5-B13333EC22A1}"/>
          </ac:cxnSpMkLst>
        </pc:cxnChg>
        <pc:cxnChg chg="add mod">
          <ac:chgData name="Oliver Alvarado Rodriguez" userId="b43339a2721ca99e" providerId="LiveId" clId="{43195163-79D3-B649-BCD6-2CC9077B0ED7}" dt="2022-11-30T03:05:15.071" v="18706" actId="1035"/>
          <ac:cxnSpMkLst>
            <pc:docMk/>
            <pc:sldMk cId="3218384184" sldId="2327"/>
            <ac:cxnSpMk id="38" creationId="{AAC59215-FED2-3D25-5141-B17FF89BF8B8}"/>
          </ac:cxnSpMkLst>
        </pc:cxnChg>
        <pc:cxnChg chg="add mod">
          <ac:chgData name="Oliver Alvarado Rodriguez" userId="b43339a2721ca99e" providerId="LiveId" clId="{43195163-79D3-B649-BCD6-2CC9077B0ED7}" dt="2022-11-30T03:05:15.071" v="18706" actId="1035"/>
          <ac:cxnSpMkLst>
            <pc:docMk/>
            <pc:sldMk cId="3218384184" sldId="2327"/>
            <ac:cxnSpMk id="39" creationId="{14348A50-63CC-C478-850E-B40ECAEF2F73}"/>
          </ac:cxnSpMkLst>
        </pc:cxnChg>
        <pc:cxnChg chg="add mod">
          <ac:chgData name="Oliver Alvarado Rodriguez" userId="b43339a2721ca99e" providerId="LiveId" clId="{43195163-79D3-B649-BCD6-2CC9077B0ED7}" dt="2022-11-30T03:05:15.071" v="18706" actId="1035"/>
          <ac:cxnSpMkLst>
            <pc:docMk/>
            <pc:sldMk cId="3218384184" sldId="2327"/>
            <ac:cxnSpMk id="41" creationId="{B31AFDBC-31E0-0CFB-47F7-80056B06E45F}"/>
          </ac:cxnSpMkLst>
        </pc:cxnChg>
        <pc:cxnChg chg="add mod">
          <ac:chgData name="Oliver Alvarado Rodriguez" userId="b43339a2721ca99e" providerId="LiveId" clId="{43195163-79D3-B649-BCD6-2CC9077B0ED7}" dt="2022-11-30T03:05:15.071" v="18706" actId="1035"/>
          <ac:cxnSpMkLst>
            <pc:docMk/>
            <pc:sldMk cId="3218384184" sldId="2327"/>
            <ac:cxnSpMk id="43" creationId="{2404A5EC-F99F-1FB7-AB9C-6764EC533E88}"/>
          </ac:cxnSpMkLst>
        </pc:cxnChg>
        <pc:cxnChg chg="add mod">
          <ac:chgData name="Oliver Alvarado Rodriguez" userId="b43339a2721ca99e" providerId="LiveId" clId="{43195163-79D3-B649-BCD6-2CC9077B0ED7}" dt="2022-11-30T03:05:15.071" v="18706" actId="1035"/>
          <ac:cxnSpMkLst>
            <pc:docMk/>
            <pc:sldMk cId="3218384184" sldId="2327"/>
            <ac:cxnSpMk id="45" creationId="{8600BFF3-B4B5-FE7D-924F-2E2C7B75AAF0}"/>
          </ac:cxnSpMkLst>
        </pc:cxnChg>
        <pc:cxnChg chg="add mod">
          <ac:chgData name="Oliver Alvarado Rodriguez" userId="b43339a2721ca99e" providerId="LiveId" clId="{43195163-79D3-B649-BCD6-2CC9077B0ED7}" dt="2022-11-30T03:05:15.071" v="18706" actId="1035"/>
          <ac:cxnSpMkLst>
            <pc:docMk/>
            <pc:sldMk cId="3218384184" sldId="2327"/>
            <ac:cxnSpMk id="47" creationId="{F5F32144-E2FC-B60B-33AA-174215D93202}"/>
          </ac:cxnSpMkLst>
        </pc:cxnChg>
        <pc:cxnChg chg="add mod">
          <ac:chgData name="Oliver Alvarado Rodriguez" userId="b43339a2721ca99e" providerId="LiveId" clId="{43195163-79D3-B649-BCD6-2CC9077B0ED7}" dt="2022-11-30T03:05:15.071" v="18706" actId="1035"/>
          <ac:cxnSpMkLst>
            <pc:docMk/>
            <pc:sldMk cId="3218384184" sldId="2327"/>
            <ac:cxnSpMk id="50" creationId="{FE1434CA-56B4-898B-8E99-CC9129794449}"/>
          </ac:cxnSpMkLst>
        </pc:cxnChg>
        <pc:cxnChg chg="add mod">
          <ac:chgData name="Oliver Alvarado Rodriguez" userId="b43339a2721ca99e" providerId="LiveId" clId="{43195163-79D3-B649-BCD6-2CC9077B0ED7}" dt="2022-11-30T03:05:15.071" v="18706" actId="1035"/>
          <ac:cxnSpMkLst>
            <pc:docMk/>
            <pc:sldMk cId="3218384184" sldId="2327"/>
            <ac:cxnSpMk id="52" creationId="{86A28F3F-045A-4E12-A20C-AFA4EC47BA40}"/>
          </ac:cxnSpMkLst>
        </pc:cxnChg>
        <pc:cxnChg chg="add mod">
          <ac:chgData name="Oliver Alvarado Rodriguez" userId="b43339a2721ca99e" providerId="LiveId" clId="{43195163-79D3-B649-BCD6-2CC9077B0ED7}" dt="2022-11-30T03:05:15.071" v="18706" actId="1035"/>
          <ac:cxnSpMkLst>
            <pc:docMk/>
            <pc:sldMk cId="3218384184" sldId="2327"/>
            <ac:cxnSpMk id="54" creationId="{0479B00C-1FC7-2F6D-1120-9011C740C390}"/>
          </ac:cxnSpMkLst>
        </pc:cxnChg>
        <pc:cxnChg chg="add mod">
          <ac:chgData name="Oliver Alvarado Rodriguez" userId="b43339a2721ca99e" providerId="LiveId" clId="{43195163-79D3-B649-BCD6-2CC9077B0ED7}" dt="2022-11-30T03:05:15.071" v="18706" actId="1035"/>
          <ac:cxnSpMkLst>
            <pc:docMk/>
            <pc:sldMk cId="3218384184" sldId="2327"/>
            <ac:cxnSpMk id="58" creationId="{DE572A06-95EA-0F4A-A737-8CE728115604}"/>
          </ac:cxnSpMkLst>
        </pc:cxnChg>
        <pc:cxnChg chg="add mod">
          <ac:chgData name="Oliver Alvarado Rodriguez" userId="b43339a2721ca99e" providerId="LiveId" clId="{43195163-79D3-B649-BCD6-2CC9077B0ED7}" dt="2022-11-30T03:05:15.071" v="18706" actId="1035"/>
          <ac:cxnSpMkLst>
            <pc:docMk/>
            <pc:sldMk cId="3218384184" sldId="2327"/>
            <ac:cxnSpMk id="60" creationId="{C6E4AE19-E4CB-CBB4-EFBA-E05B6E6DDE72}"/>
          </ac:cxnSpMkLst>
        </pc:cxnChg>
        <pc:cxnChg chg="add mod">
          <ac:chgData name="Oliver Alvarado Rodriguez" userId="b43339a2721ca99e" providerId="LiveId" clId="{43195163-79D3-B649-BCD6-2CC9077B0ED7}" dt="2022-11-30T03:05:15.071" v="18706" actId="1035"/>
          <ac:cxnSpMkLst>
            <pc:docMk/>
            <pc:sldMk cId="3218384184" sldId="2327"/>
            <ac:cxnSpMk id="67" creationId="{7EF57DD5-F77B-A0B4-6860-8D843D8159D5}"/>
          </ac:cxnSpMkLst>
        </pc:cxnChg>
        <pc:cxnChg chg="add mod">
          <ac:chgData name="Oliver Alvarado Rodriguez" userId="b43339a2721ca99e" providerId="LiveId" clId="{43195163-79D3-B649-BCD6-2CC9077B0ED7}" dt="2022-11-30T03:05:15.071" v="18706" actId="1035"/>
          <ac:cxnSpMkLst>
            <pc:docMk/>
            <pc:sldMk cId="3218384184" sldId="2327"/>
            <ac:cxnSpMk id="69" creationId="{E5365D81-8B43-8C37-ED98-3866D7CC723F}"/>
          </ac:cxnSpMkLst>
        </pc:cxnChg>
        <pc:cxnChg chg="add mod">
          <ac:chgData name="Oliver Alvarado Rodriguez" userId="b43339a2721ca99e" providerId="LiveId" clId="{43195163-79D3-B649-BCD6-2CC9077B0ED7}" dt="2022-11-30T03:05:15.071" v="18706" actId="1035"/>
          <ac:cxnSpMkLst>
            <pc:docMk/>
            <pc:sldMk cId="3218384184" sldId="2327"/>
            <ac:cxnSpMk id="71" creationId="{B930DAB6-D3B9-F3E9-3B6D-88791774D1E0}"/>
          </ac:cxnSpMkLst>
        </pc:cxnChg>
        <pc:cxnChg chg="add del mod">
          <ac:chgData name="Oliver Alvarado Rodriguez" userId="b43339a2721ca99e" providerId="LiveId" clId="{43195163-79D3-B649-BCD6-2CC9077B0ED7}" dt="2022-11-30T03:15:04.231" v="18819" actId="478"/>
          <ac:cxnSpMkLst>
            <pc:docMk/>
            <pc:sldMk cId="3218384184" sldId="2327"/>
            <ac:cxnSpMk id="86" creationId="{A8D1C28D-9EE7-C0F2-3157-38D78698C052}"/>
          </ac:cxnSpMkLst>
        </pc:cxnChg>
        <pc:cxnChg chg="add del mod">
          <ac:chgData name="Oliver Alvarado Rodriguez" userId="b43339a2721ca99e" providerId="LiveId" clId="{43195163-79D3-B649-BCD6-2CC9077B0ED7}" dt="2022-11-30T03:15:02.558" v="18817" actId="478"/>
          <ac:cxnSpMkLst>
            <pc:docMk/>
            <pc:sldMk cId="3218384184" sldId="2327"/>
            <ac:cxnSpMk id="89" creationId="{F6076B93-B588-643E-2F47-641F128168C3}"/>
          </ac:cxnSpMkLst>
        </pc:cxnChg>
        <pc:cxnChg chg="add del mod">
          <ac:chgData name="Oliver Alvarado Rodriguez" userId="b43339a2721ca99e" providerId="LiveId" clId="{43195163-79D3-B649-BCD6-2CC9077B0ED7}" dt="2022-11-30T23:37:17.802" v="21229" actId="478"/>
          <ac:cxnSpMkLst>
            <pc:docMk/>
            <pc:sldMk cId="3218384184" sldId="2327"/>
            <ac:cxnSpMk id="90" creationId="{914F4855-FA80-F0F3-8270-6FAC41848A44}"/>
          </ac:cxnSpMkLst>
        </pc:cxnChg>
        <pc:cxnChg chg="add del mod">
          <ac:chgData name="Oliver Alvarado Rodriguez" userId="b43339a2721ca99e" providerId="LiveId" clId="{43195163-79D3-B649-BCD6-2CC9077B0ED7}" dt="2022-11-30T03:15:39.565" v="18835" actId="478"/>
          <ac:cxnSpMkLst>
            <pc:docMk/>
            <pc:sldMk cId="3218384184" sldId="2327"/>
            <ac:cxnSpMk id="98" creationId="{BD362F46-D95F-7E42-F9AA-696B2B2E92FC}"/>
          </ac:cxnSpMkLst>
        </pc:cxnChg>
        <pc:cxnChg chg="add del mod">
          <ac:chgData name="Oliver Alvarado Rodriguez" userId="b43339a2721ca99e" providerId="LiveId" clId="{43195163-79D3-B649-BCD6-2CC9077B0ED7}" dt="2022-11-30T03:15:38.991" v="18834" actId="478"/>
          <ac:cxnSpMkLst>
            <pc:docMk/>
            <pc:sldMk cId="3218384184" sldId="2327"/>
            <ac:cxnSpMk id="101" creationId="{7F0894BE-1CC1-FBDD-2C44-BFB57A1EBBF0}"/>
          </ac:cxnSpMkLst>
        </pc:cxnChg>
        <pc:cxnChg chg="add del mod">
          <ac:chgData name="Oliver Alvarado Rodriguez" userId="b43339a2721ca99e" providerId="LiveId" clId="{43195163-79D3-B649-BCD6-2CC9077B0ED7}" dt="2022-11-30T03:15:40.311" v="18836" actId="478"/>
          <ac:cxnSpMkLst>
            <pc:docMk/>
            <pc:sldMk cId="3218384184" sldId="2327"/>
            <ac:cxnSpMk id="103" creationId="{308E0A21-54E1-7374-7A68-26B9B8A34061}"/>
          </ac:cxnSpMkLst>
        </pc:cxnChg>
        <pc:cxnChg chg="add del mod">
          <ac:chgData name="Oliver Alvarado Rodriguez" userId="b43339a2721ca99e" providerId="LiveId" clId="{43195163-79D3-B649-BCD6-2CC9077B0ED7}" dt="2022-11-30T23:37:17.802" v="21229" actId="478"/>
          <ac:cxnSpMkLst>
            <pc:docMk/>
            <pc:sldMk cId="3218384184" sldId="2327"/>
            <ac:cxnSpMk id="104" creationId="{4BDEBBC2-BA3D-2029-E457-40B9BE7D695C}"/>
          </ac:cxnSpMkLst>
        </pc:cxnChg>
        <pc:cxnChg chg="add del mod">
          <ac:chgData name="Oliver Alvarado Rodriguez" userId="b43339a2721ca99e" providerId="LiveId" clId="{43195163-79D3-B649-BCD6-2CC9077B0ED7}" dt="2022-11-30T23:37:17.802" v="21229" actId="478"/>
          <ac:cxnSpMkLst>
            <pc:docMk/>
            <pc:sldMk cId="3218384184" sldId="2327"/>
            <ac:cxnSpMk id="105" creationId="{17C891CC-5939-406A-F32E-E88B74CE0666}"/>
          </ac:cxnSpMkLst>
        </pc:cxnChg>
        <pc:cxnChg chg="add mod">
          <ac:chgData name="Oliver Alvarado Rodriguez" userId="b43339a2721ca99e" providerId="LiveId" clId="{43195163-79D3-B649-BCD6-2CC9077B0ED7}" dt="2022-12-01T00:35:37.540" v="21298" actId="1036"/>
          <ac:cxnSpMkLst>
            <pc:docMk/>
            <pc:sldMk cId="3218384184" sldId="2327"/>
            <ac:cxnSpMk id="131" creationId="{0F11774F-3C80-393F-B41B-AC45CD78EC9F}"/>
          </ac:cxnSpMkLst>
        </pc:cxnChg>
        <pc:cxnChg chg="add mod">
          <ac:chgData name="Oliver Alvarado Rodriguez" userId="b43339a2721ca99e" providerId="LiveId" clId="{43195163-79D3-B649-BCD6-2CC9077B0ED7}" dt="2022-12-01T00:35:37.540" v="21298" actId="1036"/>
          <ac:cxnSpMkLst>
            <pc:docMk/>
            <pc:sldMk cId="3218384184" sldId="2327"/>
            <ac:cxnSpMk id="132" creationId="{5E047569-E00A-3183-B6F1-DADE54EAE4DB}"/>
          </ac:cxnSpMkLst>
        </pc:cxnChg>
        <pc:cxnChg chg="add mod">
          <ac:chgData name="Oliver Alvarado Rodriguez" userId="b43339a2721ca99e" providerId="LiveId" clId="{43195163-79D3-B649-BCD6-2CC9077B0ED7}" dt="2022-12-01T00:35:37.540" v="21298" actId="1036"/>
          <ac:cxnSpMkLst>
            <pc:docMk/>
            <pc:sldMk cId="3218384184" sldId="2327"/>
            <ac:cxnSpMk id="133" creationId="{F24D554F-6A7E-A00B-F41D-A332207610E1}"/>
          </ac:cxnSpMkLst>
        </pc:cxnChg>
        <pc:cxnChg chg="add mod">
          <ac:chgData name="Oliver Alvarado Rodriguez" userId="b43339a2721ca99e" providerId="LiveId" clId="{43195163-79D3-B649-BCD6-2CC9077B0ED7}" dt="2022-12-01T00:35:37.540" v="21298" actId="1036"/>
          <ac:cxnSpMkLst>
            <pc:docMk/>
            <pc:sldMk cId="3218384184" sldId="2327"/>
            <ac:cxnSpMk id="134" creationId="{B991E691-53C7-70F5-B44E-D84E318ECA39}"/>
          </ac:cxnSpMkLst>
        </pc:cxnChg>
        <pc:cxnChg chg="add mod">
          <ac:chgData name="Oliver Alvarado Rodriguez" userId="b43339a2721ca99e" providerId="LiveId" clId="{43195163-79D3-B649-BCD6-2CC9077B0ED7}" dt="2022-12-01T00:35:37.540" v="21298" actId="1036"/>
          <ac:cxnSpMkLst>
            <pc:docMk/>
            <pc:sldMk cId="3218384184" sldId="2327"/>
            <ac:cxnSpMk id="135" creationId="{12487F21-DEEB-196D-9630-921703DEBD4D}"/>
          </ac:cxnSpMkLst>
        </pc:cxnChg>
        <pc:cxnChg chg="add mod">
          <ac:chgData name="Oliver Alvarado Rodriguez" userId="b43339a2721ca99e" providerId="LiveId" clId="{43195163-79D3-B649-BCD6-2CC9077B0ED7}" dt="2022-12-01T00:35:37.540" v="21298" actId="1036"/>
          <ac:cxnSpMkLst>
            <pc:docMk/>
            <pc:sldMk cId="3218384184" sldId="2327"/>
            <ac:cxnSpMk id="136" creationId="{9536B004-2B5E-1F45-51DD-ACA76BD4C938}"/>
          </ac:cxnSpMkLst>
        </pc:cxnChg>
        <pc:cxnChg chg="add mod">
          <ac:chgData name="Oliver Alvarado Rodriguez" userId="b43339a2721ca99e" providerId="LiveId" clId="{43195163-79D3-B649-BCD6-2CC9077B0ED7}" dt="2022-12-01T00:35:37.540" v="21298" actId="1036"/>
          <ac:cxnSpMkLst>
            <pc:docMk/>
            <pc:sldMk cId="3218384184" sldId="2327"/>
            <ac:cxnSpMk id="137" creationId="{442DA82B-CCBF-DA63-78E9-0435915279A7}"/>
          </ac:cxnSpMkLst>
        </pc:cxnChg>
        <pc:cxnChg chg="add mod">
          <ac:chgData name="Oliver Alvarado Rodriguez" userId="b43339a2721ca99e" providerId="LiveId" clId="{43195163-79D3-B649-BCD6-2CC9077B0ED7}" dt="2022-12-01T00:35:37.540" v="21298" actId="1036"/>
          <ac:cxnSpMkLst>
            <pc:docMk/>
            <pc:sldMk cId="3218384184" sldId="2327"/>
            <ac:cxnSpMk id="138" creationId="{1B651275-FBF4-889B-E2D5-A49420ECEDEA}"/>
          </ac:cxnSpMkLst>
        </pc:cxnChg>
        <pc:cxnChg chg="add mod">
          <ac:chgData name="Oliver Alvarado Rodriguez" userId="b43339a2721ca99e" providerId="LiveId" clId="{43195163-79D3-B649-BCD6-2CC9077B0ED7}" dt="2022-12-01T00:35:37.540" v="21298" actId="1036"/>
          <ac:cxnSpMkLst>
            <pc:docMk/>
            <pc:sldMk cId="3218384184" sldId="2327"/>
            <ac:cxnSpMk id="139" creationId="{9F1940A7-A90F-5331-7035-D2A1E12BC751}"/>
          </ac:cxnSpMkLst>
        </pc:cxnChg>
        <pc:cxnChg chg="add mod">
          <ac:chgData name="Oliver Alvarado Rodriguez" userId="b43339a2721ca99e" providerId="LiveId" clId="{43195163-79D3-B649-BCD6-2CC9077B0ED7}" dt="2022-12-01T00:35:37.540" v="21298" actId="1036"/>
          <ac:cxnSpMkLst>
            <pc:docMk/>
            <pc:sldMk cId="3218384184" sldId="2327"/>
            <ac:cxnSpMk id="140" creationId="{DDD77D01-27CB-6386-45EC-4C72F4EE8F9C}"/>
          </ac:cxnSpMkLst>
        </pc:cxnChg>
        <pc:cxnChg chg="add mod">
          <ac:chgData name="Oliver Alvarado Rodriguez" userId="b43339a2721ca99e" providerId="LiveId" clId="{43195163-79D3-B649-BCD6-2CC9077B0ED7}" dt="2022-12-01T00:35:37.540" v="21298" actId="1036"/>
          <ac:cxnSpMkLst>
            <pc:docMk/>
            <pc:sldMk cId="3218384184" sldId="2327"/>
            <ac:cxnSpMk id="148" creationId="{F1AA24DE-17ED-815E-1A38-1D72840C6A49}"/>
          </ac:cxnSpMkLst>
        </pc:cxnChg>
        <pc:cxnChg chg="add mod">
          <ac:chgData name="Oliver Alvarado Rodriguez" userId="b43339a2721ca99e" providerId="LiveId" clId="{43195163-79D3-B649-BCD6-2CC9077B0ED7}" dt="2022-12-01T00:35:37.540" v="21298" actId="1036"/>
          <ac:cxnSpMkLst>
            <pc:docMk/>
            <pc:sldMk cId="3218384184" sldId="2327"/>
            <ac:cxnSpMk id="149" creationId="{F5B9A897-E483-D84B-4EBE-91F97E90C093}"/>
          </ac:cxnSpMkLst>
        </pc:cxnChg>
        <pc:cxnChg chg="add mod">
          <ac:chgData name="Oliver Alvarado Rodriguez" userId="b43339a2721ca99e" providerId="LiveId" clId="{43195163-79D3-B649-BCD6-2CC9077B0ED7}" dt="2022-12-01T00:35:37.540" v="21298" actId="1036"/>
          <ac:cxnSpMkLst>
            <pc:docMk/>
            <pc:sldMk cId="3218384184" sldId="2327"/>
            <ac:cxnSpMk id="150" creationId="{337B5A44-1CB0-25A1-2ACE-59E8329E44B2}"/>
          </ac:cxnSpMkLst>
        </pc:cxnChg>
        <pc:cxnChg chg="add mod">
          <ac:chgData name="Oliver Alvarado Rodriguez" userId="b43339a2721ca99e" providerId="LiveId" clId="{43195163-79D3-B649-BCD6-2CC9077B0ED7}" dt="2022-12-01T00:35:37.540" v="21298" actId="1036"/>
          <ac:cxnSpMkLst>
            <pc:docMk/>
            <pc:sldMk cId="3218384184" sldId="2327"/>
            <ac:cxnSpMk id="151" creationId="{814210CC-FEEC-84B4-FE6B-D866EFEA6359}"/>
          </ac:cxnSpMkLst>
        </pc:cxnChg>
        <pc:cxnChg chg="add mod">
          <ac:chgData name="Oliver Alvarado Rodriguez" userId="b43339a2721ca99e" providerId="LiveId" clId="{43195163-79D3-B649-BCD6-2CC9077B0ED7}" dt="2022-12-01T00:35:37.540" v="21298" actId="1036"/>
          <ac:cxnSpMkLst>
            <pc:docMk/>
            <pc:sldMk cId="3218384184" sldId="2327"/>
            <ac:cxnSpMk id="152" creationId="{5C5C8037-AB16-BF5F-CB79-2947BB7218F9}"/>
          </ac:cxnSpMkLst>
        </pc:cxnChg>
        <pc:cxnChg chg="add mod">
          <ac:chgData name="Oliver Alvarado Rodriguez" userId="b43339a2721ca99e" providerId="LiveId" clId="{43195163-79D3-B649-BCD6-2CC9077B0ED7}" dt="2022-12-01T00:35:37.540" v="21298" actId="1036"/>
          <ac:cxnSpMkLst>
            <pc:docMk/>
            <pc:sldMk cId="3218384184" sldId="2327"/>
            <ac:cxnSpMk id="153" creationId="{E57AD4DD-34F3-FB79-E970-0D12D386D583}"/>
          </ac:cxnSpMkLst>
        </pc:cxnChg>
        <pc:cxnChg chg="add mod">
          <ac:chgData name="Oliver Alvarado Rodriguez" userId="b43339a2721ca99e" providerId="LiveId" clId="{43195163-79D3-B649-BCD6-2CC9077B0ED7}" dt="2022-12-01T00:35:37.540" v="21298" actId="1036"/>
          <ac:cxnSpMkLst>
            <pc:docMk/>
            <pc:sldMk cId="3218384184" sldId="2327"/>
            <ac:cxnSpMk id="158" creationId="{EABEE7EE-15A8-3889-85D2-E95797CE9E70}"/>
          </ac:cxnSpMkLst>
        </pc:cxnChg>
        <pc:cxnChg chg="add mod">
          <ac:chgData name="Oliver Alvarado Rodriguez" userId="b43339a2721ca99e" providerId="LiveId" clId="{43195163-79D3-B649-BCD6-2CC9077B0ED7}" dt="2022-12-01T00:35:37.540" v="21298" actId="1036"/>
          <ac:cxnSpMkLst>
            <pc:docMk/>
            <pc:sldMk cId="3218384184" sldId="2327"/>
            <ac:cxnSpMk id="159" creationId="{4C076432-E52F-F8BC-8F62-2851225473A4}"/>
          </ac:cxnSpMkLst>
        </pc:cxnChg>
        <pc:cxnChg chg="add mod">
          <ac:chgData name="Oliver Alvarado Rodriguez" userId="b43339a2721ca99e" providerId="LiveId" clId="{43195163-79D3-B649-BCD6-2CC9077B0ED7}" dt="2022-12-01T00:35:37.540" v="21298" actId="1036"/>
          <ac:cxnSpMkLst>
            <pc:docMk/>
            <pc:sldMk cId="3218384184" sldId="2327"/>
            <ac:cxnSpMk id="160" creationId="{A9CC251A-3A40-BD55-A0DC-CF2E529E862A}"/>
          </ac:cxnSpMkLst>
        </pc:cxnChg>
        <pc:cxnChg chg="add mod">
          <ac:chgData name="Oliver Alvarado Rodriguez" userId="b43339a2721ca99e" providerId="LiveId" clId="{43195163-79D3-B649-BCD6-2CC9077B0ED7}" dt="2022-12-01T00:35:37.540" v="21298" actId="1036"/>
          <ac:cxnSpMkLst>
            <pc:docMk/>
            <pc:sldMk cId="3218384184" sldId="2327"/>
            <ac:cxnSpMk id="161" creationId="{6C793277-2E80-473B-063D-A6CFF8A70B56}"/>
          </ac:cxnSpMkLst>
        </pc:cxnChg>
        <pc:cxnChg chg="add mod">
          <ac:chgData name="Oliver Alvarado Rodriguez" userId="b43339a2721ca99e" providerId="LiveId" clId="{43195163-79D3-B649-BCD6-2CC9077B0ED7}" dt="2022-12-01T00:35:37.540" v="21298" actId="1036"/>
          <ac:cxnSpMkLst>
            <pc:docMk/>
            <pc:sldMk cId="3218384184" sldId="2327"/>
            <ac:cxnSpMk id="162" creationId="{2BBC4990-4945-C8D2-EB61-A5FA8FAD47B5}"/>
          </ac:cxnSpMkLst>
        </pc:cxnChg>
        <pc:cxnChg chg="add mod">
          <ac:chgData name="Oliver Alvarado Rodriguez" userId="b43339a2721ca99e" providerId="LiveId" clId="{43195163-79D3-B649-BCD6-2CC9077B0ED7}" dt="2022-12-01T00:35:37.540" v="21298" actId="1036"/>
          <ac:cxnSpMkLst>
            <pc:docMk/>
            <pc:sldMk cId="3218384184" sldId="2327"/>
            <ac:cxnSpMk id="163" creationId="{A799256E-0F43-C0F0-4B23-9555EBDBE56C}"/>
          </ac:cxnSpMkLst>
        </pc:cxnChg>
        <pc:cxnChg chg="add mod">
          <ac:chgData name="Oliver Alvarado Rodriguez" userId="b43339a2721ca99e" providerId="LiveId" clId="{43195163-79D3-B649-BCD6-2CC9077B0ED7}" dt="2022-12-01T00:35:37.540" v="21298" actId="1036"/>
          <ac:cxnSpMkLst>
            <pc:docMk/>
            <pc:sldMk cId="3218384184" sldId="2327"/>
            <ac:cxnSpMk id="167" creationId="{FEAD8357-5E0D-5A8D-8D36-5D51357832FF}"/>
          </ac:cxnSpMkLst>
        </pc:cxnChg>
        <pc:cxnChg chg="add mod">
          <ac:chgData name="Oliver Alvarado Rodriguez" userId="b43339a2721ca99e" providerId="LiveId" clId="{43195163-79D3-B649-BCD6-2CC9077B0ED7}" dt="2022-12-01T00:35:37.540" v="21298" actId="1036"/>
          <ac:cxnSpMkLst>
            <pc:docMk/>
            <pc:sldMk cId="3218384184" sldId="2327"/>
            <ac:cxnSpMk id="168" creationId="{A82068E1-7703-4698-A11F-D6E01F826E10}"/>
          </ac:cxnSpMkLst>
        </pc:cxnChg>
        <pc:cxnChg chg="add mod">
          <ac:chgData name="Oliver Alvarado Rodriguez" userId="b43339a2721ca99e" providerId="LiveId" clId="{43195163-79D3-B649-BCD6-2CC9077B0ED7}" dt="2022-12-01T00:35:37.540" v="21298" actId="1036"/>
          <ac:cxnSpMkLst>
            <pc:docMk/>
            <pc:sldMk cId="3218384184" sldId="2327"/>
            <ac:cxnSpMk id="169" creationId="{98C46310-DF3F-B8B7-9B44-D1EACBC77842}"/>
          </ac:cxnSpMkLst>
        </pc:cxnChg>
        <pc:cxnChg chg="add mod">
          <ac:chgData name="Oliver Alvarado Rodriguez" userId="b43339a2721ca99e" providerId="LiveId" clId="{43195163-79D3-B649-BCD6-2CC9077B0ED7}" dt="2022-12-01T00:35:37.540" v="21298" actId="1036"/>
          <ac:cxnSpMkLst>
            <pc:docMk/>
            <pc:sldMk cId="3218384184" sldId="2327"/>
            <ac:cxnSpMk id="170" creationId="{BE238612-BCD0-58B3-5FA0-8D991352F840}"/>
          </ac:cxnSpMkLst>
        </pc:cxnChg>
        <pc:cxnChg chg="add mod">
          <ac:chgData name="Oliver Alvarado Rodriguez" userId="b43339a2721ca99e" providerId="LiveId" clId="{43195163-79D3-B649-BCD6-2CC9077B0ED7}" dt="2022-12-01T00:35:37.540" v="21298" actId="1036"/>
          <ac:cxnSpMkLst>
            <pc:docMk/>
            <pc:sldMk cId="3218384184" sldId="2327"/>
            <ac:cxnSpMk id="171" creationId="{51B67BF9-2868-08BB-D439-9FB72A64FEB1}"/>
          </ac:cxnSpMkLst>
        </pc:cxnChg>
        <pc:cxnChg chg="add mod">
          <ac:chgData name="Oliver Alvarado Rodriguez" userId="b43339a2721ca99e" providerId="LiveId" clId="{43195163-79D3-B649-BCD6-2CC9077B0ED7}" dt="2022-12-01T00:35:37.540" v="21298" actId="1036"/>
          <ac:cxnSpMkLst>
            <pc:docMk/>
            <pc:sldMk cId="3218384184" sldId="2327"/>
            <ac:cxnSpMk id="172" creationId="{87DF201E-AE3A-7BF5-4A15-F7DD82EBAF04}"/>
          </ac:cxnSpMkLst>
        </pc:cxnChg>
        <pc:cxnChg chg="add mod">
          <ac:chgData name="Oliver Alvarado Rodriguez" userId="b43339a2721ca99e" providerId="LiveId" clId="{43195163-79D3-B649-BCD6-2CC9077B0ED7}" dt="2022-12-01T00:35:37.540" v="21298" actId="1036"/>
          <ac:cxnSpMkLst>
            <pc:docMk/>
            <pc:sldMk cId="3218384184" sldId="2327"/>
            <ac:cxnSpMk id="173" creationId="{7D5C70CA-8FA2-D27A-2408-9749C91C1BA0}"/>
          </ac:cxnSpMkLst>
        </pc:cxnChg>
        <pc:cxnChg chg="add mod">
          <ac:chgData name="Oliver Alvarado Rodriguez" userId="b43339a2721ca99e" providerId="LiveId" clId="{43195163-79D3-B649-BCD6-2CC9077B0ED7}" dt="2022-12-01T00:35:37.540" v="21298" actId="1036"/>
          <ac:cxnSpMkLst>
            <pc:docMk/>
            <pc:sldMk cId="3218384184" sldId="2327"/>
            <ac:cxnSpMk id="174" creationId="{ACF38F95-7346-DB14-A1FA-4587AD37CF6E}"/>
          </ac:cxnSpMkLst>
        </pc:cxnChg>
        <pc:cxnChg chg="add mod">
          <ac:chgData name="Oliver Alvarado Rodriguez" userId="b43339a2721ca99e" providerId="LiveId" clId="{43195163-79D3-B649-BCD6-2CC9077B0ED7}" dt="2022-12-01T00:35:37.540" v="21298" actId="1036"/>
          <ac:cxnSpMkLst>
            <pc:docMk/>
            <pc:sldMk cId="3218384184" sldId="2327"/>
            <ac:cxnSpMk id="175" creationId="{6C6C21DC-AF9E-1A95-1DEC-62C4DF9EF2A1}"/>
          </ac:cxnSpMkLst>
        </pc:cxnChg>
        <pc:cxnChg chg="add mod">
          <ac:chgData name="Oliver Alvarado Rodriguez" userId="b43339a2721ca99e" providerId="LiveId" clId="{43195163-79D3-B649-BCD6-2CC9077B0ED7}" dt="2022-12-01T00:35:37.540" v="21298" actId="1036"/>
          <ac:cxnSpMkLst>
            <pc:docMk/>
            <pc:sldMk cId="3218384184" sldId="2327"/>
            <ac:cxnSpMk id="176" creationId="{6E9BBCD0-F6D0-B82B-23CB-ABC66D7CF019}"/>
          </ac:cxnSpMkLst>
        </pc:cxnChg>
        <pc:cxnChg chg="add mod">
          <ac:chgData name="Oliver Alvarado Rodriguez" userId="b43339a2721ca99e" providerId="LiveId" clId="{43195163-79D3-B649-BCD6-2CC9077B0ED7}" dt="2022-12-01T00:35:37.540" v="21298" actId="1036"/>
          <ac:cxnSpMkLst>
            <pc:docMk/>
            <pc:sldMk cId="3218384184" sldId="2327"/>
            <ac:cxnSpMk id="177" creationId="{76B093C7-3309-4022-C952-3F79F2E16E32}"/>
          </ac:cxnSpMkLst>
        </pc:cxnChg>
        <pc:cxnChg chg="add mod">
          <ac:chgData name="Oliver Alvarado Rodriguez" userId="b43339a2721ca99e" providerId="LiveId" clId="{43195163-79D3-B649-BCD6-2CC9077B0ED7}" dt="2022-12-01T00:35:37.540" v="21298" actId="1036"/>
          <ac:cxnSpMkLst>
            <pc:docMk/>
            <pc:sldMk cId="3218384184" sldId="2327"/>
            <ac:cxnSpMk id="178" creationId="{D829E6C3-32F2-A2CD-70D9-E9F8E163E4A2}"/>
          </ac:cxnSpMkLst>
        </pc:cxnChg>
        <pc:cxnChg chg="add del mod">
          <ac:chgData name="Oliver Alvarado Rodriguez" userId="b43339a2721ca99e" providerId="LiveId" clId="{43195163-79D3-B649-BCD6-2CC9077B0ED7}" dt="2022-11-30T23:39:16.332" v="21281" actId="478"/>
          <ac:cxnSpMkLst>
            <pc:docMk/>
            <pc:sldMk cId="3218384184" sldId="2327"/>
            <ac:cxnSpMk id="179" creationId="{5ECA9EBD-96D3-DCB8-0B42-77B262E9B205}"/>
          </ac:cxnSpMkLst>
        </pc:cxnChg>
        <pc:cxnChg chg="add del mod">
          <ac:chgData name="Oliver Alvarado Rodriguez" userId="b43339a2721ca99e" providerId="LiveId" clId="{43195163-79D3-B649-BCD6-2CC9077B0ED7}" dt="2022-11-30T23:39:15.121" v="21280" actId="478"/>
          <ac:cxnSpMkLst>
            <pc:docMk/>
            <pc:sldMk cId="3218384184" sldId="2327"/>
            <ac:cxnSpMk id="180" creationId="{945DA748-D774-A790-7308-DD3D24E01670}"/>
          </ac:cxnSpMkLst>
        </pc:cxnChg>
        <pc:cxnChg chg="add del mod">
          <ac:chgData name="Oliver Alvarado Rodriguez" userId="b43339a2721ca99e" providerId="LiveId" clId="{43195163-79D3-B649-BCD6-2CC9077B0ED7}" dt="2022-11-30T23:39:14.172" v="21279" actId="478"/>
          <ac:cxnSpMkLst>
            <pc:docMk/>
            <pc:sldMk cId="3218384184" sldId="2327"/>
            <ac:cxnSpMk id="181" creationId="{7B3A0FC4-D326-A073-97FA-01BF10A1B9D1}"/>
          </ac:cxnSpMkLst>
        </pc:cxnChg>
      </pc:sldChg>
      <pc:sldChg chg="addSp delSp modSp add mod modTransition modAnim">
        <pc:chgData name="Oliver Alvarado Rodriguez" userId="b43339a2721ca99e" providerId="LiveId" clId="{43195163-79D3-B649-BCD6-2CC9077B0ED7}" dt="2022-12-04T17:32:41.732" v="34494" actId="20577"/>
        <pc:sldMkLst>
          <pc:docMk/>
          <pc:sldMk cId="1155018827" sldId="2328"/>
        </pc:sldMkLst>
        <pc:spChg chg="del">
          <ac:chgData name="Oliver Alvarado Rodriguez" userId="b43339a2721ca99e" providerId="LiveId" clId="{43195163-79D3-B649-BCD6-2CC9077B0ED7}" dt="2022-11-30T03:21:19.046" v="19090" actId="478"/>
          <ac:spMkLst>
            <pc:docMk/>
            <pc:sldMk cId="1155018827" sldId="2328"/>
            <ac:spMk id="2" creationId="{B766BC3D-0B03-2611-9093-900C62DA5561}"/>
          </ac:spMkLst>
        </pc:spChg>
        <pc:spChg chg="del">
          <ac:chgData name="Oliver Alvarado Rodriguez" userId="b43339a2721ca99e" providerId="LiveId" clId="{43195163-79D3-B649-BCD6-2CC9077B0ED7}" dt="2022-11-30T03:21:09.346" v="19087" actId="478"/>
          <ac:spMkLst>
            <pc:docMk/>
            <pc:sldMk cId="1155018827" sldId="2328"/>
            <ac:spMk id="3" creationId="{1C91BEA5-7DB4-E06A-D337-EF50F94174A1}"/>
          </ac:spMkLst>
        </pc:spChg>
        <pc:spChg chg="add mod">
          <ac:chgData name="Oliver Alvarado Rodriguez" userId="b43339a2721ca99e" providerId="LiveId" clId="{43195163-79D3-B649-BCD6-2CC9077B0ED7}" dt="2022-11-29T21:51:06.620" v="16220"/>
          <ac:spMkLst>
            <pc:docMk/>
            <pc:sldMk cId="1155018827" sldId="2328"/>
            <ac:spMk id="6" creationId="{4C5DDAA5-FFAB-B214-B911-99135879CC96}"/>
          </ac:spMkLst>
        </pc:spChg>
        <pc:spChg chg="add del mod">
          <ac:chgData name="Oliver Alvarado Rodriguez" userId="b43339a2721ca99e" providerId="LiveId" clId="{43195163-79D3-B649-BCD6-2CC9077B0ED7}" dt="2022-11-30T03:21:21.985" v="19091" actId="478"/>
          <ac:spMkLst>
            <pc:docMk/>
            <pc:sldMk cId="1155018827" sldId="2328"/>
            <ac:spMk id="9" creationId="{4520A56E-6D7A-E39A-D9A3-AA9F45F996A6}"/>
          </ac:spMkLst>
        </pc:spChg>
        <pc:spChg chg="add mod">
          <ac:chgData name="Oliver Alvarado Rodriguez" userId="b43339a2721ca99e" providerId="LiveId" clId="{43195163-79D3-B649-BCD6-2CC9077B0ED7}" dt="2022-12-04T17:32:41.732" v="34494" actId="20577"/>
          <ac:spMkLst>
            <pc:docMk/>
            <pc:sldMk cId="1155018827" sldId="2328"/>
            <ac:spMk id="10" creationId="{B1B23E0D-37EC-1CD0-6A8D-37CEE08054B5}"/>
          </ac:spMkLst>
        </pc:spChg>
        <pc:spChg chg="add mod">
          <ac:chgData name="Oliver Alvarado Rodriguez" userId="b43339a2721ca99e" providerId="LiveId" clId="{43195163-79D3-B649-BCD6-2CC9077B0ED7}" dt="2022-11-30T03:25:41.966" v="19184" actId="17032"/>
          <ac:spMkLst>
            <pc:docMk/>
            <pc:sldMk cId="1155018827" sldId="2328"/>
            <ac:spMk id="12" creationId="{964A5145-11BD-C94D-F84A-45C2F356AE20}"/>
          </ac:spMkLst>
        </pc:spChg>
        <pc:spChg chg="add mod">
          <ac:chgData name="Oliver Alvarado Rodriguez" userId="b43339a2721ca99e" providerId="LiveId" clId="{43195163-79D3-B649-BCD6-2CC9077B0ED7}" dt="2022-11-30T03:28:02.816" v="19336" actId="1076"/>
          <ac:spMkLst>
            <pc:docMk/>
            <pc:sldMk cId="1155018827" sldId="2328"/>
            <ac:spMk id="15" creationId="{9D1671C2-7FCA-A6B7-6174-F1E7199A5E1D}"/>
          </ac:spMkLst>
        </pc:spChg>
        <pc:spChg chg="add mod">
          <ac:chgData name="Oliver Alvarado Rodriguez" userId="b43339a2721ca99e" providerId="LiveId" clId="{43195163-79D3-B649-BCD6-2CC9077B0ED7}" dt="2022-11-30T03:26:32.125" v="19260" actId="14100"/>
          <ac:spMkLst>
            <pc:docMk/>
            <pc:sldMk cId="1155018827" sldId="2328"/>
            <ac:spMk id="16" creationId="{646F0B00-4334-B79F-D970-BE9C2CEA05D1}"/>
          </ac:spMkLst>
        </pc:spChg>
        <pc:spChg chg="add del mod">
          <ac:chgData name="Oliver Alvarado Rodriguez" userId="b43339a2721ca99e" providerId="LiveId" clId="{43195163-79D3-B649-BCD6-2CC9077B0ED7}" dt="2022-11-30T03:27:34.772" v="19330" actId="478"/>
          <ac:spMkLst>
            <pc:docMk/>
            <pc:sldMk cId="1155018827" sldId="2328"/>
            <ac:spMk id="19" creationId="{9D428F23-BB3F-9CB0-D2E2-C027B42BC55F}"/>
          </ac:spMkLst>
        </pc:spChg>
        <pc:spChg chg="add mod">
          <ac:chgData name="Oliver Alvarado Rodriguez" userId="b43339a2721ca99e" providerId="LiveId" clId="{43195163-79D3-B649-BCD6-2CC9077B0ED7}" dt="2022-11-30T19:58:32.282" v="20623" actId="1076"/>
          <ac:spMkLst>
            <pc:docMk/>
            <pc:sldMk cId="1155018827" sldId="2328"/>
            <ac:spMk id="26" creationId="{060F108F-8D21-BFA4-2956-6608C4BDAD32}"/>
          </ac:spMkLst>
        </pc:spChg>
        <pc:spChg chg="add mod">
          <ac:chgData name="Oliver Alvarado Rodriguez" userId="b43339a2721ca99e" providerId="LiveId" clId="{43195163-79D3-B649-BCD6-2CC9077B0ED7}" dt="2022-11-30T19:59:35.840" v="20662" actId="1076"/>
          <ac:spMkLst>
            <pc:docMk/>
            <pc:sldMk cId="1155018827" sldId="2328"/>
            <ac:spMk id="27" creationId="{9882CFC8-EDAB-0A0D-A19B-9184AC53DC66}"/>
          </ac:spMkLst>
        </pc:spChg>
        <pc:spChg chg="add mod">
          <ac:chgData name="Oliver Alvarado Rodriguez" userId="b43339a2721ca99e" providerId="LiveId" clId="{43195163-79D3-B649-BCD6-2CC9077B0ED7}" dt="2022-11-30T20:01:19.264" v="20748" actId="20577"/>
          <ac:spMkLst>
            <pc:docMk/>
            <pc:sldMk cId="1155018827" sldId="2328"/>
            <ac:spMk id="28" creationId="{1DE72474-3FEB-0DE0-CD8A-02AE85D72BCA}"/>
          </ac:spMkLst>
        </pc:spChg>
        <pc:spChg chg="add del">
          <ac:chgData name="Oliver Alvarado Rodriguez" userId="b43339a2721ca99e" providerId="LiveId" clId="{43195163-79D3-B649-BCD6-2CC9077B0ED7}" dt="2022-11-30T20:06:49.925" v="20750" actId="478"/>
          <ac:spMkLst>
            <pc:docMk/>
            <pc:sldMk cId="1155018827" sldId="2328"/>
            <ac:spMk id="29" creationId="{238F78BE-CDC1-33A3-8A07-42E783A1DCCD}"/>
          </ac:spMkLst>
        </pc:spChg>
        <pc:spChg chg="add mod">
          <ac:chgData name="Oliver Alvarado Rodriguez" userId="b43339a2721ca99e" providerId="LiveId" clId="{43195163-79D3-B649-BCD6-2CC9077B0ED7}" dt="2022-11-30T20:07:06.378" v="20752" actId="17032"/>
          <ac:spMkLst>
            <pc:docMk/>
            <pc:sldMk cId="1155018827" sldId="2328"/>
            <ac:spMk id="30" creationId="{91B26AF3-9287-D497-7746-5C736C4E6D40}"/>
          </ac:spMkLst>
        </pc:spChg>
        <pc:spChg chg="add mod">
          <ac:chgData name="Oliver Alvarado Rodriguez" userId="b43339a2721ca99e" providerId="LiveId" clId="{43195163-79D3-B649-BCD6-2CC9077B0ED7}" dt="2022-11-30T20:08:21.286" v="20903" actId="1076"/>
          <ac:spMkLst>
            <pc:docMk/>
            <pc:sldMk cId="1155018827" sldId="2328"/>
            <ac:spMk id="31" creationId="{46FDBA34-535F-D47F-2FE0-FF2BC54730D4}"/>
          </ac:spMkLst>
        </pc:spChg>
        <pc:picChg chg="add del mod">
          <ac:chgData name="Oliver Alvarado Rodriguez" userId="b43339a2721ca99e" providerId="LiveId" clId="{43195163-79D3-B649-BCD6-2CC9077B0ED7}" dt="2022-12-02T21:51:39.651" v="24620"/>
          <ac:picMkLst>
            <pc:docMk/>
            <pc:sldMk cId="1155018827" sldId="2328"/>
            <ac:picMk id="2" creationId="{7584B4C2-5992-6F56-B15E-66EB5D619C3F}"/>
          </ac:picMkLst>
        </pc:picChg>
        <pc:picChg chg="add del mod">
          <ac:chgData name="Oliver Alvarado Rodriguez" userId="b43339a2721ca99e" providerId="LiveId" clId="{43195163-79D3-B649-BCD6-2CC9077B0ED7}" dt="2022-12-02T22:49:57.984" v="24653"/>
          <ac:picMkLst>
            <pc:docMk/>
            <pc:sldMk cId="1155018827" sldId="2328"/>
            <ac:picMk id="3" creationId="{17CF6FE7-37F9-C63D-D472-B743B0F7206A}"/>
          </ac:picMkLst>
        </pc:picChg>
        <pc:picChg chg="add mod">
          <ac:chgData name="Oliver Alvarado Rodriguez" userId="b43339a2721ca99e" providerId="LiveId" clId="{43195163-79D3-B649-BCD6-2CC9077B0ED7}" dt="2022-11-30T03:25:18.835" v="19182" actId="1076"/>
          <ac:picMkLst>
            <pc:docMk/>
            <pc:sldMk cId="1155018827" sldId="2328"/>
            <ac:picMk id="7" creationId="{F036F856-11E3-F06D-3873-98203EAC6562}"/>
          </ac:picMkLst>
        </pc:picChg>
        <pc:picChg chg="add del mod">
          <ac:chgData name="Oliver Alvarado Rodriguez" userId="b43339a2721ca99e" providerId="LiveId" clId="{43195163-79D3-B649-BCD6-2CC9077B0ED7}" dt="2022-11-30T03:25:12.995" v="19180" actId="478"/>
          <ac:picMkLst>
            <pc:docMk/>
            <pc:sldMk cId="1155018827" sldId="2328"/>
            <ac:picMk id="11" creationId="{AA4746EE-BA7E-4EF6-916B-1E9AB9D8B353}"/>
          </ac:picMkLst>
        </pc:picChg>
        <pc:picChg chg="add mod">
          <ac:chgData name="Oliver Alvarado Rodriguez" userId="b43339a2721ca99e" providerId="LiveId" clId="{43195163-79D3-B649-BCD6-2CC9077B0ED7}" dt="2022-11-30T03:27:29.605" v="19329" actId="1076"/>
          <ac:picMkLst>
            <pc:docMk/>
            <pc:sldMk cId="1155018827" sldId="2328"/>
            <ac:picMk id="20" creationId="{FEDFAE15-4704-30DD-6AB6-F7DAFBF8A4BE}"/>
          </ac:picMkLst>
        </pc:picChg>
        <pc:cxnChg chg="add mod">
          <ac:chgData name="Oliver Alvarado Rodriguez" userId="b43339a2721ca99e" providerId="LiveId" clId="{43195163-79D3-B649-BCD6-2CC9077B0ED7}" dt="2022-11-30T03:28:02.816" v="19336" actId="1076"/>
          <ac:cxnSpMkLst>
            <pc:docMk/>
            <pc:sldMk cId="1155018827" sldId="2328"/>
            <ac:cxnSpMk id="14" creationId="{0D578C74-8A22-510C-D48B-C3D73F2D9827}"/>
          </ac:cxnSpMkLst>
        </pc:cxnChg>
        <pc:cxnChg chg="add mod">
          <ac:chgData name="Oliver Alvarado Rodriguez" userId="b43339a2721ca99e" providerId="LiveId" clId="{43195163-79D3-B649-BCD6-2CC9077B0ED7}" dt="2022-11-30T03:27:38.732" v="19331" actId="14100"/>
          <ac:cxnSpMkLst>
            <pc:docMk/>
            <pc:sldMk cId="1155018827" sldId="2328"/>
            <ac:cxnSpMk id="18" creationId="{7730974A-2EDA-D556-6E98-197E6A909F3D}"/>
          </ac:cxnSpMkLst>
        </pc:cxnChg>
        <pc:cxnChg chg="add mod">
          <ac:chgData name="Oliver Alvarado Rodriguez" userId="b43339a2721ca99e" providerId="LiveId" clId="{43195163-79D3-B649-BCD6-2CC9077B0ED7}" dt="2022-11-30T20:08:21.286" v="20903" actId="1076"/>
          <ac:cxnSpMkLst>
            <pc:docMk/>
            <pc:sldMk cId="1155018827" sldId="2328"/>
            <ac:cxnSpMk id="33" creationId="{75382FF4-A5AA-E676-1CEF-EB855C0E3F85}"/>
          </ac:cxnSpMkLst>
        </pc:cxnChg>
      </pc:sldChg>
      <pc:sldChg chg="addSp modSp add del">
        <pc:chgData name="Oliver Alvarado Rodriguez" userId="b43339a2721ca99e" providerId="LiveId" clId="{43195163-79D3-B649-BCD6-2CC9077B0ED7}" dt="2022-11-30T03:37:12.779" v="19490" actId="2696"/>
        <pc:sldMkLst>
          <pc:docMk/>
          <pc:sldMk cId="333521068" sldId="2329"/>
        </pc:sldMkLst>
        <pc:spChg chg="add mod">
          <ac:chgData name="Oliver Alvarado Rodriguez" userId="b43339a2721ca99e" providerId="LiveId" clId="{43195163-79D3-B649-BCD6-2CC9077B0ED7}" dt="2022-11-29T21:51:06.620" v="16220"/>
          <ac:spMkLst>
            <pc:docMk/>
            <pc:sldMk cId="333521068" sldId="2329"/>
            <ac:spMk id="6" creationId="{EA86D28E-F923-D414-BC3D-CFFB8CCD0D3D}"/>
          </ac:spMkLst>
        </pc:spChg>
      </pc:sldChg>
      <pc:sldChg chg="addSp modSp new del mod">
        <pc:chgData name="Oliver Alvarado Rodriguez" userId="b43339a2721ca99e" providerId="LiveId" clId="{43195163-79D3-B649-BCD6-2CC9077B0ED7}" dt="2022-11-30T03:37:33.578" v="19491" actId="2696"/>
        <pc:sldMkLst>
          <pc:docMk/>
          <pc:sldMk cId="981643362" sldId="2330"/>
        </pc:sldMkLst>
        <pc:spChg chg="mod">
          <ac:chgData name="Oliver Alvarado Rodriguez" userId="b43339a2721ca99e" providerId="LiveId" clId="{43195163-79D3-B649-BCD6-2CC9077B0ED7}" dt="2022-11-29T18:55:54.124" v="14528" actId="20577"/>
          <ac:spMkLst>
            <pc:docMk/>
            <pc:sldMk cId="981643362" sldId="2330"/>
            <ac:spMk id="2" creationId="{1249C82D-55E6-D20A-98D0-F120A7B72D77}"/>
          </ac:spMkLst>
        </pc:spChg>
        <pc:spChg chg="add mod">
          <ac:chgData name="Oliver Alvarado Rodriguez" userId="b43339a2721ca99e" providerId="LiveId" clId="{43195163-79D3-B649-BCD6-2CC9077B0ED7}" dt="2022-11-29T21:51:06.620" v="16220"/>
          <ac:spMkLst>
            <pc:docMk/>
            <pc:sldMk cId="981643362" sldId="2330"/>
            <ac:spMk id="6" creationId="{5B8157BC-4F8B-1AC8-2884-C8D3915E5451}"/>
          </ac:spMkLst>
        </pc:spChg>
      </pc:sldChg>
      <pc:sldChg chg="addSp delSp modSp add mod modTransition modAnim">
        <pc:chgData name="Oliver Alvarado Rodriguez" userId="b43339a2721ca99e" providerId="LiveId" clId="{43195163-79D3-B649-BCD6-2CC9077B0ED7}" dt="2022-12-04T00:24:12.935" v="29634" actId="5793"/>
        <pc:sldMkLst>
          <pc:docMk/>
          <pc:sldMk cId="1303319117" sldId="2331"/>
        </pc:sldMkLst>
        <pc:spChg chg="mod">
          <ac:chgData name="Oliver Alvarado Rodriguez" userId="b43339a2721ca99e" providerId="LiveId" clId="{43195163-79D3-B649-BCD6-2CC9077B0ED7}" dt="2022-11-30T17:04:32.175" v="19567" actId="20577"/>
          <ac:spMkLst>
            <pc:docMk/>
            <pc:sldMk cId="1303319117" sldId="2331"/>
            <ac:spMk id="2" creationId="{CEBBD0F0-EB7C-50DA-1765-28B5E1F96410}"/>
          </ac:spMkLst>
        </pc:spChg>
        <pc:spChg chg="add mod">
          <ac:chgData name="Oliver Alvarado Rodriguez" userId="b43339a2721ca99e" providerId="LiveId" clId="{43195163-79D3-B649-BCD6-2CC9077B0ED7}" dt="2022-11-29T21:51:06.620" v="16220"/>
          <ac:spMkLst>
            <pc:docMk/>
            <pc:sldMk cId="1303319117" sldId="2331"/>
            <ac:spMk id="3" creationId="{160E234A-2923-F0E3-101B-3D74BFD4E1CA}"/>
          </ac:spMkLst>
        </pc:spChg>
        <pc:spChg chg="mod">
          <ac:chgData name="Oliver Alvarado Rodriguez" userId="b43339a2721ca99e" providerId="LiveId" clId="{43195163-79D3-B649-BCD6-2CC9077B0ED7}" dt="2022-12-02T00:06:26.920" v="22663" actId="1076"/>
          <ac:spMkLst>
            <pc:docMk/>
            <pc:sldMk cId="1303319117" sldId="2331"/>
            <ac:spMk id="5" creationId="{4E7EC5C3-BA57-081E-F0CA-29DD4BD80BB5}"/>
          </ac:spMkLst>
        </pc:spChg>
        <pc:spChg chg="del mod">
          <ac:chgData name="Oliver Alvarado Rodriguez" userId="b43339a2721ca99e" providerId="LiveId" clId="{43195163-79D3-B649-BCD6-2CC9077B0ED7}" dt="2022-12-01T03:19:50.880" v="21299" actId="478"/>
          <ac:spMkLst>
            <pc:docMk/>
            <pc:sldMk cId="1303319117" sldId="2331"/>
            <ac:spMk id="7" creationId="{0DA74836-BA05-4AAB-3820-B38E2B203B6A}"/>
          </ac:spMkLst>
        </pc:spChg>
        <pc:spChg chg="del mod">
          <ac:chgData name="Oliver Alvarado Rodriguez" userId="b43339a2721ca99e" providerId="LiveId" clId="{43195163-79D3-B649-BCD6-2CC9077B0ED7}" dt="2022-12-01T03:19:50.880" v="21299" actId="478"/>
          <ac:spMkLst>
            <pc:docMk/>
            <pc:sldMk cId="1303319117" sldId="2331"/>
            <ac:spMk id="8" creationId="{572DFEF0-35DE-0822-1601-5C489490E492}"/>
          </ac:spMkLst>
        </pc:spChg>
        <pc:spChg chg="del mod">
          <ac:chgData name="Oliver Alvarado Rodriguez" userId="b43339a2721ca99e" providerId="LiveId" clId="{43195163-79D3-B649-BCD6-2CC9077B0ED7}" dt="2022-12-01T03:19:50.880" v="21299" actId="478"/>
          <ac:spMkLst>
            <pc:docMk/>
            <pc:sldMk cId="1303319117" sldId="2331"/>
            <ac:spMk id="9" creationId="{26CCECE2-30FB-7993-BF5D-3D10D7A13B4E}"/>
          </ac:spMkLst>
        </pc:spChg>
        <pc:spChg chg="del mod">
          <ac:chgData name="Oliver Alvarado Rodriguez" userId="b43339a2721ca99e" providerId="LiveId" clId="{43195163-79D3-B649-BCD6-2CC9077B0ED7}" dt="2022-12-01T03:19:50.880" v="21299" actId="478"/>
          <ac:spMkLst>
            <pc:docMk/>
            <pc:sldMk cId="1303319117" sldId="2331"/>
            <ac:spMk id="10" creationId="{A2FAB7FC-8657-52B8-03A5-B2105675E585}"/>
          </ac:spMkLst>
        </pc:spChg>
        <pc:spChg chg="del mod">
          <ac:chgData name="Oliver Alvarado Rodriguez" userId="b43339a2721ca99e" providerId="LiveId" clId="{43195163-79D3-B649-BCD6-2CC9077B0ED7}" dt="2022-12-02T00:09:17.958" v="22738" actId="478"/>
          <ac:spMkLst>
            <pc:docMk/>
            <pc:sldMk cId="1303319117" sldId="2331"/>
            <ac:spMk id="14" creationId="{0E8EC37C-4EC1-6471-3377-24A9651AD3E7}"/>
          </ac:spMkLst>
        </pc:spChg>
        <pc:spChg chg="del mod">
          <ac:chgData name="Oliver Alvarado Rodriguez" userId="b43339a2721ca99e" providerId="LiveId" clId="{43195163-79D3-B649-BCD6-2CC9077B0ED7}" dt="2022-12-02T00:09:17.958" v="22738" actId="478"/>
          <ac:spMkLst>
            <pc:docMk/>
            <pc:sldMk cId="1303319117" sldId="2331"/>
            <ac:spMk id="15" creationId="{6600A4ED-EE78-FBBB-D8D5-90EA33CCC4C7}"/>
          </ac:spMkLst>
        </pc:spChg>
        <pc:spChg chg="del mod">
          <ac:chgData name="Oliver Alvarado Rodriguez" userId="b43339a2721ca99e" providerId="LiveId" clId="{43195163-79D3-B649-BCD6-2CC9077B0ED7}" dt="2022-12-02T00:09:17.958" v="22738" actId="478"/>
          <ac:spMkLst>
            <pc:docMk/>
            <pc:sldMk cId="1303319117" sldId="2331"/>
            <ac:spMk id="16" creationId="{2C2D8776-09C5-D42A-7A8B-250CBF15CD0E}"/>
          </ac:spMkLst>
        </pc:spChg>
        <pc:spChg chg="del mod">
          <ac:chgData name="Oliver Alvarado Rodriguez" userId="b43339a2721ca99e" providerId="LiveId" clId="{43195163-79D3-B649-BCD6-2CC9077B0ED7}" dt="2022-12-02T00:09:17.958" v="22738" actId="478"/>
          <ac:spMkLst>
            <pc:docMk/>
            <pc:sldMk cId="1303319117" sldId="2331"/>
            <ac:spMk id="17" creationId="{0FB227EB-1295-A4FA-A8A7-A0D09F637D87}"/>
          </ac:spMkLst>
        </pc:spChg>
        <pc:spChg chg="del mod">
          <ac:chgData name="Oliver Alvarado Rodriguez" userId="b43339a2721ca99e" providerId="LiveId" clId="{43195163-79D3-B649-BCD6-2CC9077B0ED7}" dt="2022-12-02T00:09:17.958" v="22738" actId="478"/>
          <ac:spMkLst>
            <pc:docMk/>
            <pc:sldMk cId="1303319117" sldId="2331"/>
            <ac:spMk id="23" creationId="{6C7BE7E7-4783-33D8-38FC-170818863E52}"/>
          </ac:spMkLst>
        </pc:spChg>
        <pc:spChg chg="del mod">
          <ac:chgData name="Oliver Alvarado Rodriguez" userId="b43339a2721ca99e" providerId="LiveId" clId="{43195163-79D3-B649-BCD6-2CC9077B0ED7}" dt="2022-12-02T00:09:17.958" v="22738" actId="478"/>
          <ac:spMkLst>
            <pc:docMk/>
            <pc:sldMk cId="1303319117" sldId="2331"/>
            <ac:spMk id="24" creationId="{C9604EB9-5084-C8AA-40C2-F94765EDEB5C}"/>
          </ac:spMkLst>
        </pc:spChg>
        <pc:spChg chg="del mod">
          <ac:chgData name="Oliver Alvarado Rodriguez" userId="b43339a2721ca99e" providerId="LiveId" clId="{43195163-79D3-B649-BCD6-2CC9077B0ED7}" dt="2022-12-02T00:09:17.958" v="22738" actId="478"/>
          <ac:spMkLst>
            <pc:docMk/>
            <pc:sldMk cId="1303319117" sldId="2331"/>
            <ac:spMk id="25" creationId="{262CDD7C-2EC4-BDA4-A7A2-F40D6914B1B0}"/>
          </ac:spMkLst>
        </pc:spChg>
        <pc:spChg chg="del mod">
          <ac:chgData name="Oliver Alvarado Rodriguez" userId="b43339a2721ca99e" providerId="LiveId" clId="{43195163-79D3-B649-BCD6-2CC9077B0ED7}" dt="2022-12-02T00:09:17.958" v="22738" actId="478"/>
          <ac:spMkLst>
            <pc:docMk/>
            <pc:sldMk cId="1303319117" sldId="2331"/>
            <ac:spMk id="26" creationId="{76A12792-503B-80A1-268E-6C6D59B00D03}"/>
          </ac:spMkLst>
        </pc:spChg>
        <pc:spChg chg="add del mod">
          <ac:chgData name="Oliver Alvarado Rodriguez" userId="b43339a2721ca99e" providerId="LiveId" clId="{43195163-79D3-B649-BCD6-2CC9077B0ED7}" dt="2022-12-01T03:28:52.931" v="21368" actId="478"/>
          <ac:spMkLst>
            <pc:docMk/>
            <pc:sldMk cId="1303319117" sldId="2331"/>
            <ac:spMk id="32" creationId="{EB8B87D7-0641-6BA8-C5AF-80B2BC59CF2F}"/>
          </ac:spMkLst>
        </pc:spChg>
        <pc:spChg chg="add del">
          <ac:chgData name="Oliver Alvarado Rodriguez" userId="b43339a2721ca99e" providerId="LiveId" clId="{43195163-79D3-B649-BCD6-2CC9077B0ED7}" dt="2022-11-30T21:46:14.343" v="20965" actId="478"/>
          <ac:spMkLst>
            <pc:docMk/>
            <pc:sldMk cId="1303319117" sldId="2331"/>
            <ac:spMk id="35" creationId="{5452C049-CAC1-A441-B1C1-FF9331E869CC}"/>
          </ac:spMkLst>
        </pc:spChg>
        <pc:spChg chg="add del mod">
          <ac:chgData name="Oliver Alvarado Rodriguez" userId="b43339a2721ca99e" providerId="LiveId" clId="{43195163-79D3-B649-BCD6-2CC9077B0ED7}" dt="2022-12-01T03:28:45.801" v="21357" actId="767"/>
          <ac:spMkLst>
            <pc:docMk/>
            <pc:sldMk cId="1303319117" sldId="2331"/>
            <ac:spMk id="58" creationId="{DF01110E-E6D2-D23F-50EA-7B1F925132EC}"/>
          </ac:spMkLst>
        </pc:spChg>
        <pc:spChg chg="add del mod">
          <ac:chgData name="Oliver Alvarado Rodriguez" userId="b43339a2721ca99e" providerId="LiveId" clId="{43195163-79D3-B649-BCD6-2CC9077B0ED7}" dt="2022-12-01T23:57:14.211" v="22627" actId="478"/>
          <ac:spMkLst>
            <pc:docMk/>
            <pc:sldMk cId="1303319117" sldId="2331"/>
            <ac:spMk id="65" creationId="{A2AEE0F4-FD00-825B-FE01-C21BFAA5E78C}"/>
          </ac:spMkLst>
        </pc:spChg>
        <pc:spChg chg="add del mod">
          <ac:chgData name="Oliver Alvarado Rodriguez" userId="b43339a2721ca99e" providerId="LiveId" clId="{43195163-79D3-B649-BCD6-2CC9077B0ED7}" dt="2022-12-02T00:09:17.958" v="22738" actId="478"/>
          <ac:spMkLst>
            <pc:docMk/>
            <pc:sldMk cId="1303319117" sldId="2331"/>
            <ac:spMk id="66" creationId="{97702883-CAF4-E609-4203-C74D324CBD8F}"/>
          </ac:spMkLst>
        </pc:spChg>
        <pc:spChg chg="add del mod">
          <ac:chgData name="Oliver Alvarado Rodriguez" userId="b43339a2721ca99e" providerId="LiveId" clId="{43195163-79D3-B649-BCD6-2CC9077B0ED7}" dt="2022-12-02T00:09:17.958" v="22738" actId="478"/>
          <ac:spMkLst>
            <pc:docMk/>
            <pc:sldMk cId="1303319117" sldId="2331"/>
            <ac:spMk id="67" creationId="{75B61C95-159E-FADF-4F6E-9115EACB5EF0}"/>
          </ac:spMkLst>
        </pc:spChg>
        <pc:spChg chg="add del mod">
          <ac:chgData name="Oliver Alvarado Rodriguez" userId="b43339a2721ca99e" providerId="LiveId" clId="{43195163-79D3-B649-BCD6-2CC9077B0ED7}" dt="2022-12-02T00:09:17.958" v="22738" actId="478"/>
          <ac:spMkLst>
            <pc:docMk/>
            <pc:sldMk cId="1303319117" sldId="2331"/>
            <ac:spMk id="68" creationId="{56E38004-C481-69DD-B777-015113542A81}"/>
          </ac:spMkLst>
        </pc:spChg>
        <pc:spChg chg="add del mod">
          <ac:chgData name="Oliver Alvarado Rodriguez" userId="b43339a2721ca99e" providerId="LiveId" clId="{43195163-79D3-B649-BCD6-2CC9077B0ED7}" dt="2022-12-02T00:09:17.958" v="22738" actId="478"/>
          <ac:spMkLst>
            <pc:docMk/>
            <pc:sldMk cId="1303319117" sldId="2331"/>
            <ac:spMk id="69" creationId="{E876FAD3-13C0-8415-4A96-B03E596B2C04}"/>
          </ac:spMkLst>
        </pc:spChg>
        <pc:spChg chg="add del mod">
          <ac:chgData name="Oliver Alvarado Rodriguez" userId="b43339a2721ca99e" providerId="LiveId" clId="{43195163-79D3-B649-BCD6-2CC9077B0ED7}" dt="2022-12-02T00:09:17.958" v="22738" actId="478"/>
          <ac:spMkLst>
            <pc:docMk/>
            <pc:sldMk cId="1303319117" sldId="2331"/>
            <ac:spMk id="75" creationId="{87E06983-DDDE-217E-ED93-33B75AD9DCF4}"/>
          </ac:spMkLst>
        </pc:spChg>
        <pc:spChg chg="add del mod">
          <ac:chgData name="Oliver Alvarado Rodriguez" userId="b43339a2721ca99e" providerId="LiveId" clId="{43195163-79D3-B649-BCD6-2CC9077B0ED7}" dt="2022-12-02T00:09:17.958" v="22738" actId="478"/>
          <ac:spMkLst>
            <pc:docMk/>
            <pc:sldMk cId="1303319117" sldId="2331"/>
            <ac:spMk id="76" creationId="{860FCEA2-6A39-B4FD-D781-9ABC4578A6C3}"/>
          </ac:spMkLst>
        </pc:spChg>
        <pc:spChg chg="add del mod">
          <ac:chgData name="Oliver Alvarado Rodriguez" userId="b43339a2721ca99e" providerId="LiveId" clId="{43195163-79D3-B649-BCD6-2CC9077B0ED7}" dt="2022-12-02T00:09:17.958" v="22738" actId="478"/>
          <ac:spMkLst>
            <pc:docMk/>
            <pc:sldMk cId="1303319117" sldId="2331"/>
            <ac:spMk id="77" creationId="{EB4BE3B5-10B5-98CB-ABAC-42EFF590304F}"/>
          </ac:spMkLst>
        </pc:spChg>
        <pc:spChg chg="add del mod">
          <ac:chgData name="Oliver Alvarado Rodriguez" userId="b43339a2721ca99e" providerId="LiveId" clId="{43195163-79D3-B649-BCD6-2CC9077B0ED7}" dt="2022-12-02T00:09:17.958" v="22738" actId="478"/>
          <ac:spMkLst>
            <pc:docMk/>
            <pc:sldMk cId="1303319117" sldId="2331"/>
            <ac:spMk id="78" creationId="{073421EB-1904-164C-D83F-7E8C22CF9E20}"/>
          </ac:spMkLst>
        </pc:spChg>
        <pc:spChg chg="add del mod">
          <ac:chgData name="Oliver Alvarado Rodriguez" userId="b43339a2721ca99e" providerId="LiveId" clId="{43195163-79D3-B649-BCD6-2CC9077B0ED7}" dt="2022-12-01T23:57:16.453" v="22628" actId="478"/>
          <ac:spMkLst>
            <pc:docMk/>
            <pc:sldMk cId="1303319117" sldId="2331"/>
            <ac:spMk id="88" creationId="{F0E911C5-FEC8-97E2-C97E-EACC7BBCE964}"/>
          </ac:spMkLst>
        </pc:spChg>
        <pc:spChg chg="add del mod">
          <ac:chgData name="Oliver Alvarado Rodriguez" userId="b43339a2721ca99e" providerId="LiveId" clId="{43195163-79D3-B649-BCD6-2CC9077B0ED7}" dt="2022-12-01T03:38:24.982" v="21436" actId="478"/>
          <ac:spMkLst>
            <pc:docMk/>
            <pc:sldMk cId="1303319117" sldId="2331"/>
            <ac:spMk id="89" creationId="{6EC5DFAC-8A35-B199-04C5-6B8616F88423}"/>
          </ac:spMkLst>
        </pc:spChg>
        <pc:spChg chg="add del mod">
          <ac:chgData name="Oliver Alvarado Rodriguez" userId="b43339a2721ca99e" providerId="LiveId" clId="{43195163-79D3-B649-BCD6-2CC9077B0ED7}" dt="2022-12-01T03:39:36.759" v="21443" actId="478"/>
          <ac:spMkLst>
            <pc:docMk/>
            <pc:sldMk cId="1303319117" sldId="2331"/>
            <ac:spMk id="90" creationId="{07EAE6EC-BC9F-B5CB-44DA-CA8BC9042EAD}"/>
          </ac:spMkLst>
        </pc:spChg>
        <pc:spChg chg="add del mod">
          <ac:chgData name="Oliver Alvarado Rodriguez" userId="b43339a2721ca99e" providerId="LiveId" clId="{43195163-79D3-B649-BCD6-2CC9077B0ED7}" dt="2022-12-01T03:39:34.389" v="21442" actId="478"/>
          <ac:spMkLst>
            <pc:docMk/>
            <pc:sldMk cId="1303319117" sldId="2331"/>
            <ac:spMk id="91" creationId="{67FE17D8-47AB-D181-54AE-3606AD16C4E4}"/>
          </ac:spMkLst>
        </pc:spChg>
        <pc:spChg chg="add del mod">
          <ac:chgData name="Oliver Alvarado Rodriguez" userId="b43339a2721ca99e" providerId="LiveId" clId="{43195163-79D3-B649-BCD6-2CC9077B0ED7}" dt="2022-12-01T18:02:01.050" v="21492" actId="478"/>
          <ac:spMkLst>
            <pc:docMk/>
            <pc:sldMk cId="1303319117" sldId="2331"/>
            <ac:spMk id="92" creationId="{6C733C17-3D4C-568F-CE9D-DE5B8C577510}"/>
          </ac:spMkLst>
        </pc:spChg>
        <pc:spChg chg="add del mod">
          <ac:chgData name="Oliver Alvarado Rodriguez" userId="b43339a2721ca99e" providerId="LiveId" clId="{43195163-79D3-B649-BCD6-2CC9077B0ED7}" dt="2022-12-01T18:02:01.050" v="21492" actId="478"/>
          <ac:spMkLst>
            <pc:docMk/>
            <pc:sldMk cId="1303319117" sldId="2331"/>
            <ac:spMk id="93" creationId="{724EA6A5-2BD6-0464-A2CB-AF9B540CDE75}"/>
          </ac:spMkLst>
        </pc:spChg>
        <pc:spChg chg="add del mod">
          <ac:chgData name="Oliver Alvarado Rodriguez" userId="b43339a2721ca99e" providerId="LiveId" clId="{43195163-79D3-B649-BCD6-2CC9077B0ED7}" dt="2022-12-01T18:02:01.050" v="21492" actId="478"/>
          <ac:spMkLst>
            <pc:docMk/>
            <pc:sldMk cId="1303319117" sldId="2331"/>
            <ac:spMk id="94" creationId="{7680A7BE-ED2B-D092-8973-945B86570F18}"/>
          </ac:spMkLst>
        </pc:spChg>
        <pc:spChg chg="add del mod">
          <ac:chgData name="Oliver Alvarado Rodriguez" userId="b43339a2721ca99e" providerId="LiveId" clId="{43195163-79D3-B649-BCD6-2CC9077B0ED7}" dt="2022-12-01T18:02:01.050" v="21492" actId="478"/>
          <ac:spMkLst>
            <pc:docMk/>
            <pc:sldMk cId="1303319117" sldId="2331"/>
            <ac:spMk id="95" creationId="{40D58806-980D-AB09-9CE0-EE9F93BB2784}"/>
          </ac:spMkLst>
        </pc:spChg>
        <pc:spChg chg="add del mod">
          <ac:chgData name="Oliver Alvarado Rodriguez" userId="b43339a2721ca99e" providerId="LiveId" clId="{43195163-79D3-B649-BCD6-2CC9077B0ED7}" dt="2022-12-01T18:02:01.050" v="21492" actId="478"/>
          <ac:spMkLst>
            <pc:docMk/>
            <pc:sldMk cId="1303319117" sldId="2331"/>
            <ac:spMk id="101" creationId="{D0E78E72-16AC-0459-28B2-D5F19C8D5247}"/>
          </ac:spMkLst>
        </pc:spChg>
        <pc:spChg chg="add del mod">
          <ac:chgData name="Oliver Alvarado Rodriguez" userId="b43339a2721ca99e" providerId="LiveId" clId="{43195163-79D3-B649-BCD6-2CC9077B0ED7}" dt="2022-12-01T18:02:01.050" v="21492" actId="478"/>
          <ac:spMkLst>
            <pc:docMk/>
            <pc:sldMk cId="1303319117" sldId="2331"/>
            <ac:spMk id="102" creationId="{CA0DB357-2669-F62B-449E-278FDBE7B842}"/>
          </ac:spMkLst>
        </pc:spChg>
        <pc:spChg chg="add del mod">
          <ac:chgData name="Oliver Alvarado Rodriguez" userId="b43339a2721ca99e" providerId="LiveId" clId="{43195163-79D3-B649-BCD6-2CC9077B0ED7}" dt="2022-12-01T18:02:01.050" v="21492" actId="478"/>
          <ac:spMkLst>
            <pc:docMk/>
            <pc:sldMk cId="1303319117" sldId="2331"/>
            <ac:spMk id="103" creationId="{6252B444-8B7E-E386-2A9E-B54F65EB3BCC}"/>
          </ac:spMkLst>
        </pc:spChg>
        <pc:spChg chg="add del mod">
          <ac:chgData name="Oliver Alvarado Rodriguez" userId="b43339a2721ca99e" providerId="LiveId" clId="{43195163-79D3-B649-BCD6-2CC9077B0ED7}" dt="2022-12-01T18:02:01.050" v="21492" actId="478"/>
          <ac:spMkLst>
            <pc:docMk/>
            <pc:sldMk cId="1303319117" sldId="2331"/>
            <ac:spMk id="104" creationId="{7326431D-D43D-68EB-E5A1-A2BA27284C25}"/>
          </ac:spMkLst>
        </pc:spChg>
        <pc:spChg chg="add mod">
          <ac:chgData name="Oliver Alvarado Rodriguez" userId="b43339a2721ca99e" providerId="LiveId" clId="{43195163-79D3-B649-BCD6-2CC9077B0ED7}" dt="2022-12-04T00:24:12.935" v="29634" actId="5793"/>
          <ac:spMkLst>
            <pc:docMk/>
            <pc:sldMk cId="1303319117" sldId="2331"/>
            <ac:spMk id="114" creationId="{837961D3-CE86-257A-C913-0A7F8ECF30B4}"/>
          </ac:spMkLst>
        </pc:spChg>
        <pc:spChg chg="add del">
          <ac:chgData name="Oliver Alvarado Rodriguez" userId="b43339a2721ca99e" providerId="LiveId" clId="{43195163-79D3-B649-BCD6-2CC9077B0ED7}" dt="2022-12-01T21:14:51.690" v="22593" actId="478"/>
          <ac:spMkLst>
            <pc:docMk/>
            <pc:sldMk cId="1303319117" sldId="2331"/>
            <ac:spMk id="115" creationId="{EB01EC0C-B53E-1A6F-C1A7-8223CBD82B3A}"/>
          </ac:spMkLst>
        </pc:spChg>
        <pc:spChg chg="add del mod">
          <ac:chgData name="Oliver Alvarado Rodriguez" userId="b43339a2721ca99e" providerId="LiveId" clId="{43195163-79D3-B649-BCD6-2CC9077B0ED7}" dt="2022-12-02T00:00:43.024" v="22631" actId="478"/>
          <ac:spMkLst>
            <pc:docMk/>
            <pc:sldMk cId="1303319117" sldId="2331"/>
            <ac:spMk id="116" creationId="{E5AD05FD-448D-F38F-501B-484DF4916104}"/>
          </ac:spMkLst>
        </pc:spChg>
        <pc:spChg chg="add del mod">
          <ac:chgData name="Oliver Alvarado Rodriguez" userId="b43339a2721ca99e" providerId="LiveId" clId="{43195163-79D3-B649-BCD6-2CC9077B0ED7}" dt="2022-12-02T00:00:40.064" v="22630" actId="478"/>
          <ac:spMkLst>
            <pc:docMk/>
            <pc:sldMk cId="1303319117" sldId="2331"/>
            <ac:spMk id="117" creationId="{E42EBE04-C760-F03C-7912-82E7FC42D371}"/>
          </ac:spMkLst>
        </pc:spChg>
        <pc:spChg chg="add del mod">
          <ac:chgData name="Oliver Alvarado Rodriguez" userId="b43339a2721ca99e" providerId="LiveId" clId="{43195163-79D3-B649-BCD6-2CC9077B0ED7}" dt="2022-12-02T00:09:17.958" v="22738" actId="478"/>
          <ac:spMkLst>
            <pc:docMk/>
            <pc:sldMk cId="1303319117" sldId="2331"/>
            <ac:spMk id="119" creationId="{B7A7C13C-CDE4-62B7-7289-300F885653C4}"/>
          </ac:spMkLst>
        </pc:spChg>
        <pc:spChg chg="add del mod">
          <ac:chgData name="Oliver Alvarado Rodriguez" userId="b43339a2721ca99e" providerId="LiveId" clId="{43195163-79D3-B649-BCD6-2CC9077B0ED7}" dt="2022-12-02T00:02:12.817" v="22648" actId="478"/>
          <ac:spMkLst>
            <pc:docMk/>
            <pc:sldMk cId="1303319117" sldId="2331"/>
            <ac:spMk id="120" creationId="{1C814DED-E788-D321-5B7F-F88B2E689E24}"/>
          </ac:spMkLst>
        </pc:spChg>
        <pc:spChg chg="add del mod">
          <ac:chgData name="Oliver Alvarado Rodriguez" userId="b43339a2721ca99e" providerId="LiveId" clId="{43195163-79D3-B649-BCD6-2CC9077B0ED7}" dt="2022-12-02T00:05:35.200" v="22655" actId="478"/>
          <ac:spMkLst>
            <pc:docMk/>
            <pc:sldMk cId="1303319117" sldId="2331"/>
            <ac:spMk id="121" creationId="{B6DB11CB-53F3-375F-CE55-0F91AF1190B1}"/>
          </ac:spMkLst>
        </pc:spChg>
        <pc:spChg chg="add del mod">
          <ac:chgData name="Oliver Alvarado Rodriguez" userId="b43339a2721ca99e" providerId="LiveId" clId="{43195163-79D3-B649-BCD6-2CC9077B0ED7}" dt="2022-12-02T00:06:24.889" v="22661" actId="478"/>
          <ac:spMkLst>
            <pc:docMk/>
            <pc:sldMk cId="1303319117" sldId="2331"/>
            <ac:spMk id="122" creationId="{D5CFD9C5-FB58-54C2-1424-836BBC4D9EEB}"/>
          </ac:spMkLst>
        </pc:spChg>
        <pc:spChg chg="add del mod">
          <ac:chgData name="Oliver Alvarado Rodriguez" userId="b43339a2721ca99e" providerId="LiveId" clId="{43195163-79D3-B649-BCD6-2CC9077B0ED7}" dt="2022-12-02T00:09:17.958" v="22738" actId="478"/>
          <ac:spMkLst>
            <pc:docMk/>
            <pc:sldMk cId="1303319117" sldId="2331"/>
            <ac:spMk id="123" creationId="{E898FE21-1B8D-FDB5-03AB-7DEA84F71603}"/>
          </ac:spMkLst>
        </pc:spChg>
        <pc:spChg chg="add del mod">
          <ac:chgData name="Oliver Alvarado Rodriguez" userId="b43339a2721ca99e" providerId="LiveId" clId="{43195163-79D3-B649-BCD6-2CC9077B0ED7}" dt="2022-12-02T00:06:54.302" v="22681" actId="478"/>
          <ac:spMkLst>
            <pc:docMk/>
            <pc:sldMk cId="1303319117" sldId="2331"/>
            <ac:spMk id="124" creationId="{C2E9FE25-CA9C-9EB5-29AF-E058890C4743}"/>
          </ac:spMkLst>
        </pc:spChg>
        <pc:spChg chg="add del mod">
          <ac:chgData name="Oliver Alvarado Rodriguez" userId="b43339a2721ca99e" providerId="LiveId" clId="{43195163-79D3-B649-BCD6-2CC9077B0ED7}" dt="2022-12-02T00:09:17.958" v="22738" actId="478"/>
          <ac:spMkLst>
            <pc:docMk/>
            <pc:sldMk cId="1303319117" sldId="2331"/>
            <ac:spMk id="125" creationId="{BF9AC0E5-1F85-065A-BC8D-9AECEF510CC3}"/>
          </ac:spMkLst>
        </pc:spChg>
        <pc:spChg chg="add del mod">
          <ac:chgData name="Oliver Alvarado Rodriguez" userId="b43339a2721ca99e" providerId="LiveId" clId="{43195163-79D3-B649-BCD6-2CC9077B0ED7}" dt="2022-12-02T00:09:17.958" v="22738" actId="478"/>
          <ac:spMkLst>
            <pc:docMk/>
            <pc:sldMk cId="1303319117" sldId="2331"/>
            <ac:spMk id="126" creationId="{F6A2F9DA-6241-2BEF-0724-8F1A9D36AE6E}"/>
          </ac:spMkLst>
        </pc:spChg>
        <pc:spChg chg="add del mod">
          <ac:chgData name="Oliver Alvarado Rodriguez" userId="b43339a2721ca99e" providerId="LiveId" clId="{43195163-79D3-B649-BCD6-2CC9077B0ED7}" dt="2022-12-02T00:09:17.958" v="22738" actId="478"/>
          <ac:spMkLst>
            <pc:docMk/>
            <pc:sldMk cId="1303319117" sldId="2331"/>
            <ac:spMk id="132" creationId="{47E6DB7D-3078-22ED-3645-186E441DCC7F}"/>
          </ac:spMkLst>
        </pc:spChg>
        <pc:spChg chg="add del mod">
          <ac:chgData name="Oliver Alvarado Rodriguez" userId="b43339a2721ca99e" providerId="LiveId" clId="{43195163-79D3-B649-BCD6-2CC9077B0ED7}" dt="2022-12-02T00:09:17.958" v="22738" actId="478"/>
          <ac:spMkLst>
            <pc:docMk/>
            <pc:sldMk cId="1303319117" sldId="2331"/>
            <ac:spMk id="133" creationId="{E213C621-E5C7-FCAF-2BBF-2F08B28EA179}"/>
          </ac:spMkLst>
        </pc:spChg>
        <pc:spChg chg="add del mod">
          <ac:chgData name="Oliver Alvarado Rodriguez" userId="b43339a2721ca99e" providerId="LiveId" clId="{43195163-79D3-B649-BCD6-2CC9077B0ED7}" dt="2022-12-02T00:10:26.458" v="22748" actId="478"/>
          <ac:spMkLst>
            <pc:docMk/>
            <pc:sldMk cId="1303319117" sldId="2331"/>
            <ac:spMk id="137" creationId="{D4D13C50-8FE5-200D-82E9-CAFFE753ED43}"/>
          </ac:spMkLst>
        </pc:spChg>
        <pc:spChg chg="add mod">
          <ac:chgData name="Oliver Alvarado Rodriguez" userId="b43339a2721ca99e" providerId="LiveId" clId="{43195163-79D3-B649-BCD6-2CC9077B0ED7}" dt="2022-12-02T00:12:27.227" v="22845" actId="1076"/>
          <ac:spMkLst>
            <pc:docMk/>
            <pc:sldMk cId="1303319117" sldId="2331"/>
            <ac:spMk id="138" creationId="{235825EA-D258-F66B-F3E3-9E66093E49F1}"/>
          </ac:spMkLst>
        </pc:spChg>
        <pc:picChg chg="add del mod">
          <ac:chgData name="Oliver Alvarado Rodriguez" userId="b43339a2721ca99e" providerId="LiveId" clId="{43195163-79D3-B649-BCD6-2CC9077B0ED7}" dt="2022-12-01T23:56:39.472" v="22616" actId="478"/>
          <ac:picMkLst>
            <pc:docMk/>
            <pc:sldMk cId="1303319117" sldId="2331"/>
            <ac:picMk id="6" creationId="{5F67933A-C870-0FC0-EC15-EFC28DEFC990}"/>
          </ac:picMkLst>
        </pc:picChg>
        <pc:picChg chg="add del mod">
          <ac:chgData name="Oliver Alvarado Rodriguez" userId="b43339a2721ca99e" providerId="LiveId" clId="{43195163-79D3-B649-BCD6-2CC9077B0ED7}" dt="2022-12-02T22:50:01.201" v="24657"/>
          <ac:picMkLst>
            <pc:docMk/>
            <pc:sldMk cId="1303319117" sldId="2331"/>
            <ac:picMk id="6" creationId="{76818B06-1781-7FD3-127B-20D283A0CFB5}"/>
          </ac:picMkLst>
        </pc:picChg>
        <pc:picChg chg="add mod">
          <ac:chgData name="Oliver Alvarado Rodriguez" userId="b43339a2721ca99e" providerId="LiveId" clId="{43195163-79D3-B649-BCD6-2CC9077B0ED7}" dt="2022-12-02T00:19:37.380" v="22996" actId="1076"/>
          <ac:picMkLst>
            <pc:docMk/>
            <pc:sldMk cId="1303319117" sldId="2331"/>
            <ac:picMk id="118" creationId="{E34BDD5A-08F3-A783-AD12-4F1DCA946303}"/>
          </ac:picMkLst>
        </pc:picChg>
        <pc:picChg chg="add mod">
          <ac:chgData name="Oliver Alvarado Rodriguez" userId="b43339a2721ca99e" providerId="LiveId" clId="{43195163-79D3-B649-BCD6-2CC9077B0ED7}" dt="2022-12-02T00:10:13.665" v="22744" actId="1440"/>
          <ac:picMkLst>
            <pc:docMk/>
            <pc:sldMk cId="1303319117" sldId="2331"/>
            <ac:picMk id="136" creationId="{D193A356-611D-C451-A9BD-99442337BEBE}"/>
          </ac:picMkLst>
        </pc:picChg>
        <pc:cxnChg chg="del mod">
          <ac:chgData name="Oliver Alvarado Rodriguez" userId="b43339a2721ca99e" providerId="LiveId" clId="{43195163-79D3-B649-BCD6-2CC9077B0ED7}" dt="2022-12-01T03:19:50.880" v="21299" actId="478"/>
          <ac:cxnSpMkLst>
            <pc:docMk/>
            <pc:sldMk cId="1303319117" sldId="2331"/>
            <ac:cxnSpMk id="11" creationId="{677C3D42-E515-A60B-BC9D-F4EC73D44BB5}"/>
          </ac:cxnSpMkLst>
        </pc:cxnChg>
        <pc:cxnChg chg="del mod">
          <ac:chgData name="Oliver Alvarado Rodriguez" userId="b43339a2721ca99e" providerId="LiveId" clId="{43195163-79D3-B649-BCD6-2CC9077B0ED7}" dt="2022-12-01T03:19:50.880" v="21299" actId="478"/>
          <ac:cxnSpMkLst>
            <pc:docMk/>
            <pc:sldMk cId="1303319117" sldId="2331"/>
            <ac:cxnSpMk id="12" creationId="{EAD9B66F-4CD9-7E56-736C-728B83E84F81}"/>
          </ac:cxnSpMkLst>
        </pc:cxnChg>
        <pc:cxnChg chg="del mod">
          <ac:chgData name="Oliver Alvarado Rodriguez" userId="b43339a2721ca99e" providerId="LiveId" clId="{43195163-79D3-B649-BCD6-2CC9077B0ED7}" dt="2022-12-01T03:19:50.880" v="21299" actId="478"/>
          <ac:cxnSpMkLst>
            <pc:docMk/>
            <pc:sldMk cId="1303319117" sldId="2331"/>
            <ac:cxnSpMk id="13" creationId="{D2D3DA0C-EE70-32B2-FC7F-7C4060E5A195}"/>
          </ac:cxnSpMkLst>
        </pc:cxnChg>
        <pc:cxnChg chg="del mod">
          <ac:chgData name="Oliver Alvarado Rodriguez" userId="b43339a2721ca99e" providerId="LiveId" clId="{43195163-79D3-B649-BCD6-2CC9077B0ED7}" dt="2022-12-02T00:09:17.958" v="22738" actId="478"/>
          <ac:cxnSpMkLst>
            <pc:docMk/>
            <pc:sldMk cId="1303319117" sldId="2331"/>
            <ac:cxnSpMk id="18" creationId="{EA4B75D1-6D8C-671A-8F91-8DFA917EBEBE}"/>
          </ac:cxnSpMkLst>
        </pc:cxnChg>
        <pc:cxnChg chg="del mod">
          <ac:chgData name="Oliver Alvarado Rodriguez" userId="b43339a2721ca99e" providerId="LiveId" clId="{43195163-79D3-B649-BCD6-2CC9077B0ED7}" dt="2022-12-02T00:09:17.958" v="22738" actId="478"/>
          <ac:cxnSpMkLst>
            <pc:docMk/>
            <pc:sldMk cId="1303319117" sldId="2331"/>
            <ac:cxnSpMk id="19" creationId="{58EDBA17-43C6-114B-BE88-21FC2A718066}"/>
          </ac:cxnSpMkLst>
        </pc:cxnChg>
        <pc:cxnChg chg="del mod">
          <ac:chgData name="Oliver Alvarado Rodriguez" userId="b43339a2721ca99e" providerId="LiveId" clId="{43195163-79D3-B649-BCD6-2CC9077B0ED7}" dt="2022-12-02T00:09:17.958" v="22738" actId="478"/>
          <ac:cxnSpMkLst>
            <pc:docMk/>
            <pc:sldMk cId="1303319117" sldId="2331"/>
            <ac:cxnSpMk id="20" creationId="{20969F8E-0CE8-60AF-4089-5290354C298A}"/>
          </ac:cxnSpMkLst>
        </pc:cxnChg>
        <pc:cxnChg chg="del mod">
          <ac:chgData name="Oliver Alvarado Rodriguez" userId="b43339a2721ca99e" providerId="LiveId" clId="{43195163-79D3-B649-BCD6-2CC9077B0ED7}" dt="2022-12-02T00:09:17.958" v="22738" actId="478"/>
          <ac:cxnSpMkLst>
            <pc:docMk/>
            <pc:sldMk cId="1303319117" sldId="2331"/>
            <ac:cxnSpMk id="21" creationId="{68C7E024-4FB6-9AD6-FD29-02A9A44F08EE}"/>
          </ac:cxnSpMkLst>
        </pc:cxnChg>
        <pc:cxnChg chg="del mod">
          <ac:chgData name="Oliver Alvarado Rodriguez" userId="b43339a2721ca99e" providerId="LiveId" clId="{43195163-79D3-B649-BCD6-2CC9077B0ED7}" dt="2022-12-02T00:09:17.958" v="22738" actId="478"/>
          <ac:cxnSpMkLst>
            <pc:docMk/>
            <pc:sldMk cId="1303319117" sldId="2331"/>
            <ac:cxnSpMk id="22" creationId="{A2E71DC3-E243-595B-E857-4D47817579D1}"/>
          </ac:cxnSpMkLst>
        </pc:cxnChg>
        <pc:cxnChg chg="del mod">
          <ac:chgData name="Oliver Alvarado Rodriguez" userId="b43339a2721ca99e" providerId="LiveId" clId="{43195163-79D3-B649-BCD6-2CC9077B0ED7}" dt="2022-12-02T00:09:17.958" v="22738" actId="478"/>
          <ac:cxnSpMkLst>
            <pc:docMk/>
            <pc:sldMk cId="1303319117" sldId="2331"/>
            <ac:cxnSpMk id="27" creationId="{DE4C62DB-0CA7-6B04-AA9D-C0B4072F8700}"/>
          </ac:cxnSpMkLst>
        </pc:cxnChg>
        <pc:cxnChg chg="del mod">
          <ac:chgData name="Oliver Alvarado Rodriguez" userId="b43339a2721ca99e" providerId="LiveId" clId="{43195163-79D3-B649-BCD6-2CC9077B0ED7}" dt="2022-12-02T00:09:17.958" v="22738" actId="478"/>
          <ac:cxnSpMkLst>
            <pc:docMk/>
            <pc:sldMk cId="1303319117" sldId="2331"/>
            <ac:cxnSpMk id="28" creationId="{12124325-A95C-BD21-196E-22FF8E87503C}"/>
          </ac:cxnSpMkLst>
        </pc:cxnChg>
        <pc:cxnChg chg="del mod">
          <ac:chgData name="Oliver Alvarado Rodriguez" userId="b43339a2721ca99e" providerId="LiveId" clId="{43195163-79D3-B649-BCD6-2CC9077B0ED7}" dt="2022-12-02T00:09:17.958" v="22738" actId="478"/>
          <ac:cxnSpMkLst>
            <pc:docMk/>
            <pc:sldMk cId="1303319117" sldId="2331"/>
            <ac:cxnSpMk id="29" creationId="{04628E17-9DC9-34A2-C6B9-0C9A75ECDABD}"/>
          </ac:cxnSpMkLst>
        </pc:cxnChg>
        <pc:cxnChg chg="del mod">
          <ac:chgData name="Oliver Alvarado Rodriguez" userId="b43339a2721ca99e" providerId="LiveId" clId="{43195163-79D3-B649-BCD6-2CC9077B0ED7}" dt="2022-12-02T00:09:17.958" v="22738" actId="478"/>
          <ac:cxnSpMkLst>
            <pc:docMk/>
            <pc:sldMk cId="1303319117" sldId="2331"/>
            <ac:cxnSpMk id="30" creationId="{DD9CEDCF-4D3D-B92B-5AC7-7C05F029B608}"/>
          </ac:cxnSpMkLst>
        </pc:cxnChg>
        <pc:cxnChg chg="del mod">
          <ac:chgData name="Oliver Alvarado Rodriguez" userId="b43339a2721ca99e" providerId="LiveId" clId="{43195163-79D3-B649-BCD6-2CC9077B0ED7}" dt="2022-12-02T00:09:17.958" v="22738" actId="478"/>
          <ac:cxnSpMkLst>
            <pc:docMk/>
            <pc:sldMk cId="1303319117" sldId="2331"/>
            <ac:cxnSpMk id="31" creationId="{FB4C9E26-A6B5-7B84-02EA-12E0D82541D2}"/>
          </ac:cxnSpMkLst>
        </pc:cxnChg>
        <pc:cxnChg chg="del mod">
          <ac:chgData name="Oliver Alvarado Rodriguez" userId="b43339a2721ca99e" providerId="LiveId" clId="{43195163-79D3-B649-BCD6-2CC9077B0ED7}" dt="2022-12-02T00:09:17.958" v="22738" actId="478"/>
          <ac:cxnSpMkLst>
            <pc:docMk/>
            <pc:sldMk cId="1303319117" sldId="2331"/>
            <ac:cxnSpMk id="33" creationId="{B30E8C21-7F03-B6DE-48CE-B1E76D0245D7}"/>
          </ac:cxnSpMkLst>
        </pc:cxnChg>
        <pc:cxnChg chg="del mod">
          <ac:chgData name="Oliver Alvarado Rodriguez" userId="b43339a2721ca99e" providerId="LiveId" clId="{43195163-79D3-B649-BCD6-2CC9077B0ED7}" dt="2022-12-01T03:19:56.490" v="21302" actId="478"/>
          <ac:cxnSpMkLst>
            <pc:docMk/>
            <pc:sldMk cId="1303319117" sldId="2331"/>
            <ac:cxnSpMk id="34" creationId="{2922B954-DD4F-4F39-451A-5379F4788CEA}"/>
          </ac:cxnSpMkLst>
        </pc:cxnChg>
        <pc:cxnChg chg="del mod">
          <ac:chgData name="Oliver Alvarado Rodriguez" userId="b43339a2721ca99e" providerId="LiveId" clId="{43195163-79D3-B649-BCD6-2CC9077B0ED7}" dt="2022-12-01T03:19:50.880" v="21299" actId="478"/>
          <ac:cxnSpMkLst>
            <pc:docMk/>
            <pc:sldMk cId="1303319117" sldId="2331"/>
            <ac:cxnSpMk id="36" creationId="{D1B6F454-2B67-E287-42DF-70308DEB1081}"/>
          </ac:cxnSpMkLst>
        </pc:cxnChg>
        <pc:cxnChg chg="del mod">
          <ac:chgData name="Oliver Alvarado Rodriguez" userId="b43339a2721ca99e" providerId="LiveId" clId="{43195163-79D3-B649-BCD6-2CC9077B0ED7}" dt="2022-12-01T03:19:50.880" v="21299" actId="478"/>
          <ac:cxnSpMkLst>
            <pc:docMk/>
            <pc:sldMk cId="1303319117" sldId="2331"/>
            <ac:cxnSpMk id="38" creationId="{1B37DE21-36B6-127F-6EEB-6643F6C881BB}"/>
          </ac:cxnSpMkLst>
        </pc:cxnChg>
        <pc:cxnChg chg="add del mod">
          <ac:chgData name="Oliver Alvarado Rodriguez" userId="b43339a2721ca99e" providerId="LiveId" clId="{43195163-79D3-B649-BCD6-2CC9077B0ED7}" dt="2022-12-01T03:20:59.667" v="21312" actId="478"/>
          <ac:cxnSpMkLst>
            <pc:docMk/>
            <pc:sldMk cId="1303319117" sldId="2331"/>
            <ac:cxnSpMk id="39" creationId="{B43B476E-90EB-0F46-E44E-68D889114ADE}"/>
          </ac:cxnSpMkLst>
        </pc:cxnChg>
        <pc:cxnChg chg="del mod">
          <ac:chgData name="Oliver Alvarado Rodriguez" userId="b43339a2721ca99e" providerId="LiveId" clId="{43195163-79D3-B649-BCD6-2CC9077B0ED7}" dt="2022-12-01T03:19:58.250" v="21303" actId="478"/>
          <ac:cxnSpMkLst>
            <pc:docMk/>
            <pc:sldMk cId="1303319117" sldId="2331"/>
            <ac:cxnSpMk id="40" creationId="{83E652AA-DB63-644A-B28F-D39344B4CD9C}"/>
          </ac:cxnSpMkLst>
        </pc:cxnChg>
        <pc:cxnChg chg="del mod">
          <ac:chgData name="Oliver Alvarado Rodriguez" userId="b43339a2721ca99e" providerId="LiveId" clId="{43195163-79D3-B649-BCD6-2CC9077B0ED7}" dt="2022-12-02T00:09:17.958" v="22738" actId="478"/>
          <ac:cxnSpMkLst>
            <pc:docMk/>
            <pc:sldMk cId="1303319117" sldId="2331"/>
            <ac:cxnSpMk id="42" creationId="{0CD118FA-804C-5D56-7C33-C834228D28E7}"/>
          </ac:cxnSpMkLst>
        </pc:cxnChg>
        <pc:cxnChg chg="del mod">
          <ac:chgData name="Oliver Alvarado Rodriguez" userId="b43339a2721ca99e" providerId="LiveId" clId="{43195163-79D3-B649-BCD6-2CC9077B0ED7}" dt="2022-12-01T03:19:54.113" v="21301" actId="478"/>
          <ac:cxnSpMkLst>
            <pc:docMk/>
            <pc:sldMk cId="1303319117" sldId="2331"/>
            <ac:cxnSpMk id="44" creationId="{0A6F3560-2FA1-7B9F-0B8D-AB8DBAC7BF66}"/>
          </ac:cxnSpMkLst>
        </pc:cxnChg>
        <pc:cxnChg chg="add del mod">
          <ac:chgData name="Oliver Alvarado Rodriguez" userId="b43339a2721ca99e" providerId="LiveId" clId="{43195163-79D3-B649-BCD6-2CC9077B0ED7}" dt="2022-12-01T03:21:01.217" v="21313" actId="478"/>
          <ac:cxnSpMkLst>
            <pc:docMk/>
            <pc:sldMk cId="1303319117" sldId="2331"/>
            <ac:cxnSpMk id="45" creationId="{7315D6D6-9992-5F95-8FD4-F0EA8A4AA9BA}"/>
          </ac:cxnSpMkLst>
        </pc:cxnChg>
        <pc:cxnChg chg="del mod">
          <ac:chgData name="Oliver Alvarado Rodriguez" userId="b43339a2721ca99e" providerId="LiveId" clId="{43195163-79D3-B649-BCD6-2CC9077B0ED7}" dt="2022-12-01T03:19:52.452" v="21300" actId="478"/>
          <ac:cxnSpMkLst>
            <pc:docMk/>
            <pc:sldMk cId="1303319117" sldId="2331"/>
            <ac:cxnSpMk id="46" creationId="{6ABF64C9-3957-7DF7-BAD3-C3BA89CB8456}"/>
          </ac:cxnSpMkLst>
        </pc:cxnChg>
        <pc:cxnChg chg="add del mod">
          <ac:chgData name="Oliver Alvarado Rodriguez" userId="b43339a2721ca99e" providerId="LiveId" clId="{43195163-79D3-B649-BCD6-2CC9077B0ED7}" dt="2022-12-01T03:28:53.671" v="21369" actId="478"/>
          <ac:cxnSpMkLst>
            <pc:docMk/>
            <pc:sldMk cId="1303319117" sldId="2331"/>
            <ac:cxnSpMk id="50" creationId="{8AE739FD-3A24-5BAD-88DD-D04CC219A7FA}"/>
          </ac:cxnSpMkLst>
        </pc:cxnChg>
        <pc:cxnChg chg="add del mod">
          <ac:chgData name="Oliver Alvarado Rodriguez" userId="b43339a2721ca99e" providerId="LiveId" clId="{43195163-79D3-B649-BCD6-2CC9077B0ED7}" dt="2022-12-01T03:28:52.128" v="21367" actId="478"/>
          <ac:cxnSpMkLst>
            <pc:docMk/>
            <pc:sldMk cId="1303319117" sldId="2331"/>
            <ac:cxnSpMk id="52" creationId="{2A95BD45-0936-74B3-E35F-4F5D9738D448}"/>
          </ac:cxnSpMkLst>
        </pc:cxnChg>
        <pc:cxnChg chg="add del mod">
          <ac:chgData name="Oliver Alvarado Rodriguez" userId="b43339a2721ca99e" providerId="LiveId" clId="{43195163-79D3-B649-BCD6-2CC9077B0ED7}" dt="2022-12-01T03:28:47.119" v="21361" actId="11529"/>
          <ac:cxnSpMkLst>
            <pc:docMk/>
            <pc:sldMk cId="1303319117" sldId="2331"/>
            <ac:cxnSpMk id="55" creationId="{4DE4ED11-7F44-7FCA-1A6B-D50DC7E56DEB}"/>
          </ac:cxnSpMkLst>
        </pc:cxnChg>
        <pc:cxnChg chg="add del mod">
          <ac:chgData name="Oliver Alvarado Rodriguez" userId="b43339a2721ca99e" providerId="LiveId" clId="{43195163-79D3-B649-BCD6-2CC9077B0ED7}" dt="2022-12-01T03:28:46.536" v="21359" actId="11529"/>
          <ac:cxnSpMkLst>
            <pc:docMk/>
            <pc:sldMk cId="1303319117" sldId="2331"/>
            <ac:cxnSpMk id="57" creationId="{73BD1589-AA22-B496-A74E-A57E40F9194B}"/>
          </ac:cxnSpMkLst>
        </pc:cxnChg>
        <pc:cxnChg chg="add del mod">
          <ac:chgData name="Oliver Alvarado Rodriguez" userId="b43339a2721ca99e" providerId="LiveId" clId="{43195163-79D3-B649-BCD6-2CC9077B0ED7}" dt="2022-12-02T00:07:23.721" v="22721" actId="478"/>
          <ac:cxnSpMkLst>
            <pc:docMk/>
            <pc:sldMk cId="1303319117" sldId="2331"/>
            <ac:cxnSpMk id="62" creationId="{B1E5C149-7802-D84B-EDBA-A6C68B2FAE3B}"/>
          </ac:cxnSpMkLst>
        </pc:cxnChg>
        <pc:cxnChg chg="add del mod">
          <ac:chgData name="Oliver Alvarado Rodriguez" userId="b43339a2721ca99e" providerId="LiveId" clId="{43195163-79D3-B649-BCD6-2CC9077B0ED7}" dt="2022-12-02T00:07:22.617" v="22720" actId="478"/>
          <ac:cxnSpMkLst>
            <pc:docMk/>
            <pc:sldMk cId="1303319117" sldId="2331"/>
            <ac:cxnSpMk id="64" creationId="{04AD50C5-C619-256C-05B8-29E7BBF93F50}"/>
          </ac:cxnSpMkLst>
        </pc:cxnChg>
        <pc:cxnChg chg="add del mod">
          <ac:chgData name="Oliver Alvarado Rodriguez" userId="b43339a2721ca99e" providerId="LiveId" clId="{43195163-79D3-B649-BCD6-2CC9077B0ED7}" dt="2022-12-02T00:09:17.958" v="22738" actId="478"/>
          <ac:cxnSpMkLst>
            <pc:docMk/>
            <pc:sldMk cId="1303319117" sldId="2331"/>
            <ac:cxnSpMk id="70" creationId="{078B3499-ACB5-E291-0781-DE252F460F02}"/>
          </ac:cxnSpMkLst>
        </pc:cxnChg>
        <pc:cxnChg chg="add del mod">
          <ac:chgData name="Oliver Alvarado Rodriguez" userId="b43339a2721ca99e" providerId="LiveId" clId="{43195163-79D3-B649-BCD6-2CC9077B0ED7}" dt="2022-12-02T00:09:17.958" v="22738" actId="478"/>
          <ac:cxnSpMkLst>
            <pc:docMk/>
            <pc:sldMk cId="1303319117" sldId="2331"/>
            <ac:cxnSpMk id="71" creationId="{4E688836-A91E-B88B-91F3-D8BACF647F1A}"/>
          </ac:cxnSpMkLst>
        </pc:cxnChg>
        <pc:cxnChg chg="add del mod">
          <ac:chgData name="Oliver Alvarado Rodriguez" userId="b43339a2721ca99e" providerId="LiveId" clId="{43195163-79D3-B649-BCD6-2CC9077B0ED7}" dt="2022-12-02T00:09:17.958" v="22738" actId="478"/>
          <ac:cxnSpMkLst>
            <pc:docMk/>
            <pc:sldMk cId="1303319117" sldId="2331"/>
            <ac:cxnSpMk id="72" creationId="{5AD7EA69-D069-5272-CF53-10EE81500535}"/>
          </ac:cxnSpMkLst>
        </pc:cxnChg>
        <pc:cxnChg chg="add del mod">
          <ac:chgData name="Oliver Alvarado Rodriguez" userId="b43339a2721ca99e" providerId="LiveId" clId="{43195163-79D3-B649-BCD6-2CC9077B0ED7}" dt="2022-12-02T00:09:17.958" v="22738" actId="478"/>
          <ac:cxnSpMkLst>
            <pc:docMk/>
            <pc:sldMk cId="1303319117" sldId="2331"/>
            <ac:cxnSpMk id="73" creationId="{B1D48A5A-CCD4-60ED-3B56-AD033C95A608}"/>
          </ac:cxnSpMkLst>
        </pc:cxnChg>
        <pc:cxnChg chg="add del mod">
          <ac:chgData name="Oliver Alvarado Rodriguez" userId="b43339a2721ca99e" providerId="LiveId" clId="{43195163-79D3-B649-BCD6-2CC9077B0ED7}" dt="2022-12-02T00:09:17.958" v="22738" actId="478"/>
          <ac:cxnSpMkLst>
            <pc:docMk/>
            <pc:sldMk cId="1303319117" sldId="2331"/>
            <ac:cxnSpMk id="74" creationId="{4DD4122D-C07A-F6FA-837E-0256FE12BA01}"/>
          </ac:cxnSpMkLst>
        </pc:cxnChg>
        <pc:cxnChg chg="add del mod">
          <ac:chgData name="Oliver Alvarado Rodriguez" userId="b43339a2721ca99e" providerId="LiveId" clId="{43195163-79D3-B649-BCD6-2CC9077B0ED7}" dt="2022-12-02T00:09:17.958" v="22738" actId="478"/>
          <ac:cxnSpMkLst>
            <pc:docMk/>
            <pc:sldMk cId="1303319117" sldId="2331"/>
            <ac:cxnSpMk id="79" creationId="{47C85708-05C6-60CF-C662-C073AD3E32F6}"/>
          </ac:cxnSpMkLst>
        </pc:cxnChg>
        <pc:cxnChg chg="add del mod">
          <ac:chgData name="Oliver Alvarado Rodriguez" userId="b43339a2721ca99e" providerId="LiveId" clId="{43195163-79D3-B649-BCD6-2CC9077B0ED7}" dt="2022-12-02T00:09:17.958" v="22738" actId="478"/>
          <ac:cxnSpMkLst>
            <pc:docMk/>
            <pc:sldMk cId="1303319117" sldId="2331"/>
            <ac:cxnSpMk id="80" creationId="{2961B1C1-97FE-5471-3350-42AEACD8E6DE}"/>
          </ac:cxnSpMkLst>
        </pc:cxnChg>
        <pc:cxnChg chg="add del mod">
          <ac:chgData name="Oliver Alvarado Rodriguez" userId="b43339a2721ca99e" providerId="LiveId" clId="{43195163-79D3-B649-BCD6-2CC9077B0ED7}" dt="2022-12-02T00:09:17.958" v="22738" actId="478"/>
          <ac:cxnSpMkLst>
            <pc:docMk/>
            <pc:sldMk cId="1303319117" sldId="2331"/>
            <ac:cxnSpMk id="81" creationId="{8D5F8998-DD9F-E05A-91D8-8193F5D0CE01}"/>
          </ac:cxnSpMkLst>
        </pc:cxnChg>
        <pc:cxnChg chg="add del mod">
          <ac:chgData name="Oliver Alvarado Rodriguez" userId="b43339a2721ca99e" providerId="LiveId" clId="{43195163-79D3-B649-BCD6-2CC9077B0ED7}" dt="2022-12-02T00:09:17.958" v="22738" actId="478"/>
          <ac:cxnSpMkLst>
            <pc:docMk/>
            <pc:sldMk cId="1303319117" sldId="2331"/>
            <ac:cxnSpMk id="82" creationId="{C2194E96-C992-AAAB-1BF1-034E46DFC31B}"/>
          </ac:cxnSpMkLst>
        </pc:cxnChg>
        <pc:cxnChg chg="add del mod">
          <ac:chgData name="Oliver Alvarado Rodriguez" userId="b43339a2721ca99e" providerId="LiveId" clId="{43195163-79D3-B649-BCD6-2CC9077B0ED7}" dt="2022-12-02T00:09:17.958" v="22738" actId="478"/>
          <ac:cxnSpMkLst>
            <pc:docMk/>
            <pc:sldMk cId="1303319117" sldId="2331"/>
            <ac:cxnSpMk id="83" creationId="{2ED6A892-F205-BB92-B250-C9863BBFD90E}"/>
          </ac:cxnSpMkLst>
        </pc:cxnChg>
        <pc:cxnChg chg="add del mod">
          <ac:chgData name="Oliver Alvarado Rodriguez" userId="b43339a2721ca99e" providerId="LiveId" clId="{43195163-79D3-B649-BCD6-2CC9077B0ED7}" dt="2022-12-02T00:09:17.958" v="22738" actId="478"/>
          <ac:cxnSpMkLst>
            <pc:docMk/>
            <pc:sldMk cId="1303319117" sldId="2331"/>
            <ac:cxnSpMk id="84" creationId="{BD4F88AF-1880-D875-4C89-ACB8EC045601}"/>
          </ac:cxnSpMkLst>
        </pc:cxnChg>
        <pc:cxnChg chg="add del mod">
          <ac:chgData name="Oliver Alvarado Rodriguez" userId="b43339a2721ca99e" providerId="LiveId" clId="{43195163-79D3-B649-BCD6-2CC9077B0ED7}" dt="2022-12-02T00:09:17.958" v="22738" actId="478"/>
          <ac:cxnSpMkLst>
            <pc:docMk/>
            <pc:sldMk cId="1303319117" sldId="2331"/>
            <ac:cxnSpMk id="85" creationId="{47F6633D-3538-7FC3-7750-36CB5B38CB73}"/>
          </ac:cxnSpMkLst>
        </pc:cxnChg>
        <pc:cxnChg chg="add del mod">
          <ac:chgData name="Oliver Alvarado Rodriguez" userId="b43339a2721ca99e" providerId="LiveId" clId="{43195163-79D3-B649-BCD6-2CC9077B0ED7}" dt="2022-12-02T00:07:36.459" v="22724" actId="478"/>
          <ac:cxnSpMkLst>
            <pc:docMk/>
            <pc:sldMk cId="1303319117" sldId="2331"/>
            <ac:cxnSpMk id="86" creationId="{8DEAE95F-8B73-6DF8-C236-85E8AC2395C9}"/>
          </ac:cxnSpMkLst>
        </pc:cxnChg>
        <pc:cxnChg chg="add del mod">
          <ac:chgData name="Oliver Alvarado Rodriguez" userId="b43339a2721ca99e" providerId="LiveId" clId="{43195163-79D3-B649-BCD6-2CC9077B0ED7}" dt="2022-12-02T00:07:37.638" v="22725" actId="478"/>
          <ac:cxnSpMkLst>
            <pc:docMk/>
            <pc:sldMk cId="1303319117" sldId="2331"/>
            <ac:cxnSpMk id="87" creationId="{EECDB1A1-6ED6-DC6A-882B-D4574D5B894F}"/>
          </ac:cxnSpMkLst>
        </pc:cxnChg>
        <pc:cxnChg chg="add del mod">
          <ac:chgData name="Oliver Alvarado Rodriguez" userId="b43339a2721ca99e" providerId="LiveId" clId="{43195163-79D3-B649-BCD6-2CC9077B0ED7}" dt="2022-12-01T18:02:01.050" v="21492" actId="478"/>
          <ac:cxnSpMkLst>
            <pc:docMk/>
            <pc:sldMk cId="1303319117" sldId="2331"/>
            <ac:cxnSpMk id="96" creationId="{0878B028-7C6F-AECA-0DF0-B164F14C2D5E}"/>
          </ac:cxnSpMkLst>
        </pc:cxnChg>
        <pc:cxnChg chg="add del mod">
          <ac:chgData name="Oliver Alvarado Rodriguez" userId="b43339a2721ca99e" providerId="LiveId" clId="{43195163-79D3-B649-BCD6-2CC9077B0ED7}" dt="2022-12-01T18:02:01.050" v="21492" actId="478"/>
          <ac:cxnSpMkLst>
            <pc:docMk/>
            <pc:sldMk cId="1303319117" sldId="2331"/>
            <ac:cxnSpMk id="97" creationId="{529E0F2E-2D3C-B565-8375-36354A6564B8}"/>
          </ac:cxnSpMkLst>
        </pc:cxnChg>
        <pc:cxnChg chg="add del mod">
          <ac:chgData name="Oliver Alvarado Rodriguez" userId="b43339a2721ca99e" providerId="LiveId" clId="{43195163-79D3-B649-BCD6-2CC9077B0ED7}" dt="2022-12-01T18:02:01.050" v="21492" actId="478"/>
          <ac:cxnSpMkLst>
            <pc:docMk/>
            <pc:sldMk cId="1303319117" sldId="2331"/>
            <ac:cxnSpMk id="98" creationId="{E75FA12F-F89C-E52E-740A-A93B78C63CFF}"/>
          </ac:cxnSpMkLst>
        </pc:cxnChg>
        <pc:cxnChg chg="add del mod">
          <ac:chgData name="Oliver Alvarado Rodriguez" userId="b43339a2721ca99e" providerId="LiveId" clId="{43195163-79D3-B649-BCD6-2CC9077B0ED7}" dt="2022-12-01T18:02:01.050" v="21492" actId="478"/>
          <ac:cxnSpMkLst>
            <pc:docMk/>
            <pc:sldMk cId="1303319117" sldId="2331"/>
            <ac:cxnSpMk id="99" creationId="{A1DC9715-A22D-3472-7B52-7B8179319694}"/>
          </ac:cxnSpMkLst>
        </pc:cxnChg>
        <pc:cxnChg chg="add del mod">
          <ac:chgData name="Oliver Alvarado Rodriguez" userId="b43339a2721ca99e" providerId="LiveId" clId="{43195163-79D3-B649-BCD6-2CC9077B0ED7}" dt="2022-12-01T18:02:01.050" v="21492" actId="478"/>
          <ac:cxnSpMkLst>
            <pc:docMk/>
            <pc:sldMk cId="1303319117" sldId="2331"/>
            <ac:cxnSpMk id="100" creationId="{C96A22C5-6D5E-ED43-AAE2-25E68DEF867B}"/>
          </ac:cxnSpMkLst>
        </pc:cxnChg>
        <pc:cxnChg chg="add del mod">
          <ac:chgData name="Oliver Alvarado Rodriguez" userId="b43339a2721ca99e" providerId="LiveId" clId="{43195163-79D3-B649-BCD6-2CC9077B0ED7}" dt="2022-12-01T18:02:01.050" v="21492" actId="478"/>
          <ac:cxnSpMkLst>
            <pc:docMk/>
            <pc:sldMk cId="1303319117" sldId="2331"/>
            <ac:cxnSpMk id="105" creationId="{D2D390FB-EFA8-9E91-7A7B-1A4E7A5C9D40}"/>
          </ac:cxnSpMkLst>
        </pc:cxnChg>
        <pc:cxnChg chg="add del mod">
          <ac:chgData name="Oliver Alvarado Rodriguez" userId="b43339a2721ca99e" providerId="LiveId" clId="{43195163-79D3-B649-BCD6-2CC9077B0ED7}" dt="2022-12-01T18:02:01.050" v="21492" actId="478"/>
          <ac:cxnSpMkLst>
            <pc:docMk/>
            <pc:sldMk cId="1303319117" sldId="2331"/>
            <ac:cxnSpMk id="106" creationId="{5B3385C3-3AFF-0F11-7D75-F91352B535B5}"/>
          </ac:cxnSpMkLst>
        </pc:cxnChg>
        <pc:cxnChg chg="add del mod">
          <ac:chgData name="Oliver Alvarado Rodriguez" userId="b43339a2721ca99e" providerId="LiveId" clId="{43195163-79D3-B649-BCD6-2CC9077B0ED7}" dt="2022-12-01T18:02:01.050" v="21492" actId="478"/>
          <ac:cxnSpMkLst>
            <pc:docMk/>
            <pc:sldMk cId="1303319117" sldId="2331"/>
            <ac:cxnSpMk id="107" creationId="{48707911-4D43-5E1D-8704-6A175BCAA902}"/>
          </ac:cxnSpMkLst>
        </pc:cxnChg>
        <pc:cxnChg chg="add del mod">
          <ac:chgData name="Oliver Alvarado Rodriguez" userId="b43339a2721ca99e" providerId="LiveId" clId="{43195163-79D3-B649-BCD6-2CC9077B0ED7}" dt="2022-12-01T18:02:01.050" v="21492" actId="478"/>
          <ac:cxnSpMkLst>
            <pc:docMk/>
            <pc:sldMk cId="1303319117" sldId="2331"/>
            <ac:cxnSpMk id="108" creationId="{E1298AF0-5E29-4857-E208-634BA647CEFB}"/>
          </ac:cxnSpMkLst>
        </pc:cxnChg>
        <pc:cxnChg chg="add del mod">
          <ac:chgData name="Oliver Alvarado Rodriguez" userId="b43339a2721ca99e" providerId="LiveId" clId="{43195163-79D3-B649-BCD6-2CC9077B0ED7}" dt="2022-12-01T18:02:01.050" v="21492" actId="478"/>
          <ac:cxnSpMkLst>
            <pc:docMk/>
            <pc:sldMk cId="1303319117" sldId="2331"/>
            <ac:cxnSpMk id="109" creationId="{72F2F1A6-9144-695C-4DBD-85315B0A9291}"/>
          </ac:cxnSpMkLst>
        </pc:cxnChg>
        <pc:cxnChg chg="add del mod">
          <ac:chgData name="Oliver Alvarado Rodriguez" userId="b43339a2721ca99e" providerId="LiveId" clId="{43195163-79D3-B649-BCD6-2CC9077B0ED7}" dt="2022-12-01T18:02:01.050" v="21492" actId="478"/>
          <ac:cxnSpMkLst>
            <pc:docMk/>
            <pc:sldMk cId="1303319117" sldId="2331"/>
            <ac:cxnSpMk id="110" creationId="{9B8BC25E-F9A5-7FC9-2C05-8DF63880C1F5}"/>
          </ac:cxnSpMkLst>
        </pc:cxnChg>
        <pc:cxnChg chg="add del mod">
          <ac:chgData name="Oliver Alvarado Rodriguez" userId="b43339a2721ca99e" providerId="LiveId" clId="{43195163-79D3-B649-BCD6-2CC9077B0ED7}" dt="2022-12-01T18:02:01.050" v="21492" actId="478"/>
          <ac:cxnSpMkLst>
            <pc:docMk/>
            <pc:sldMk cId="1303319117" sldId="2331"/>
            <ac:cxnSpMk id="111" creationId="{98542504-C02D-C31C-CC0D-47F113DC291F}"/>
          </ac:cxnSpMkLst>
        </pc:cxnChg>
        <pc:cxnChg chg="add del mod">
          <ac:chgData name="Oliver Alvarado Rodriguez" userId="b43339a2721ca99e" providerId="LiveId" clId="{43195163-79D3-B649-BCD6-2CC9077B0ED7}" dt="2022-12-01T18:02:01.050" v="21492" actId="478"/>
          <ac:cxnSpMkLst>
            <pc:docMk/>
            <pc:sldMk cId="1303319117" sldId="2331"/>
            <ac:cxnSpMk id="112" creationId="{655745AD-1A5E-1ACC-191B-E53BC6ED4EFF}"/>
          </ac:cxnSpMkLst>
        </pc:cxnChg>
        <pc:cxnChg chg="add del mod">
          <ac:chgData name="Oliver Alvarado Rodriguez" userId="b43339a2721ca99e" providerId="LiveId" clId="{43195163-79D3-B649-BCD6-2CC9077B0ED7}" dt="2022-12-01T18:02:01.050" v="21492" actId="478"/>
          <ac:cxnSpMkLst>
            <pc:docMk/>
            <pc:sldMk cId="1303319117" sldId="2331"/>
            <ac:cxnSpMk id="113" creationId="{54C4570A-E782-5C61-2078-A99A385EC97B}"/>
          </ac:cxnSpMkLst>
        </pc:cxnChg>
        <pc:cxnChg chg="add del mod">
          <ac:chgData name="Oliver Alvarado Rodriguez" userId="b43339a2721ca99e" providerId="LiveId" clId="{43195163-79D3-B649-BCD6-2CC9077B0ED7}" dt="2022-12-02T00:09:17.958" v="22738" actId="478"/>
          <ac:cxnSpMkLst>
            <pc:docMk/>
            <pc:sldMk cId="1303319117" sldId="2331"/>
            <ac:cxnSpMk id="128" creationId="{1D23D01D-3300-5D23-CE15-55671F41E19E}"/>
          </ac:cxnSpMkLst>
        </pc:cxnChg>
        <pc:cxnChg chg="add del mod">
          <ac:chgData name="Oliver Alvarado Rodriguez" userId="b43339a2721ca99e" providerId="LiveId" clId="{43195163-79D3-B649-BCD6-2CC9077B0ED7}" dt="2022-12-02T00:09:17.958" v="22738" actId="478"/>
          <ac:cxnSpMkLst>
            <pc:docMk/>
            <pc:sldMk cId="1303319117" sldId="2331"/>
            <ac:cxnSpMk id="130" creationId="{6D6EDEA3-78CD-7016-4146-F1F0F8917EB0}"/>
          </ac:cxnSpMkLst>
        </pc:cxnChg>
        <pc:cxnChg chg="add del mod">
          <ac:chgData name="Oliver Alvarado Rodriguez" userId="b43339a2721ca99e" providerId="LiveId" clId="{43195163-79D3-B649-BCD6-2CC9077B0ED7}" dt="2022-12-02T00:09:17.958" v="22738" actId="478"/>
          <ac:cxnSpMkLst>
            <pc:docMk/>
            <pc:sldMk cId="1303319117" sldId="2331"/>
            <ac:cxnSpMk id="135" creationId="{40EEC95C-FDE5-EDF6-367F-AB6C353BA15D}"/>
          </ac:cxnSpMkLst>
        </pc:cxnChg>
      </pc:sldChg>
      <pc:sldChg chg="addSp delSp modSp new mod modTransition modAnim">
        <pc:chgData name="Oliver Alvarado Rodriguez" userId="b43339a2721ca99e" providerId="LiveId" clId="{43195163-79D3-B649-BCD6-2CC9077B0ED7}" dt="2022-12-03T18:44:02.473" v="27137" actId="20577"/>
        <pc:sldMkLst>
          <pc:docMk/>
          <pc:sldMk cId="633378901" sldId="2332"/>
        </pc:sldMkLst>
        <pc:spChg chg="mod">
          <ac:chgData name="Oliver Alvarado Rodriguez" userId="b43339a2721ca99e" providerId="LiveId" clId="{43195163-79D3-B649-BCD6-2CC9077B0ED7}" dt="2022-12-03T18:44:02.473" v="27137" actId="20577"/>
          <ac:spMkLst>
            <pc:docMk/>
            <pc:sldMk cId="633378901" sldId="2332"/>
            <ac:spMk id="2" creationId="{5D9436A0-F89A-D259-8EDD-98F00587443E}"/>
          </ac:spMkLst>
        </pc:spChg>
        <pc:spChg chg="del">
          <ac:chgData name="Oliver Alvarado Rodriguez" userId="b43339a2721ca99e" providerId="LiveId" clId="{43195163-79D3-B649-BCD6-2CC9077B0ED7}" dt="2022-12-02T03:24:20.489" v="23549" actId="478"/>
          <ac:spMkLst>
            <pc:docMk/>
            <pc:sldMk cId="633378901" sldId="2332"/>
            <ac:spMk id="3" creationId="{7E1A6BAA-4B88-E6C8-058E-96439A7BD126}"/>
          </ac:spMkLst>
        </pc:spChg>
        <pc:spChg chg="mod">
          <ac:chgData name="Oliver Alvarado Rodriguez" userId="b43339a2721ca99e" providerId="LiveId" clId="{43195163-79D3-B649-BCD6-2CC9077B0ED7}" dt="2022-12-02T03:27:18.192" v="23589" actId="1076"/>
          <ac:spMkLst>
            <pc:docMk/>
            <pc:sldMk cId="633378901" sldId="2332"/>
            <ac:spMk id="5" creationId="{D8885666-4AA9-9FAF-B0C3-313637EDC617}"/>
          </ac:spMkLst>
        </pc:spChg>
        <pc:spChg chg="add mod">
          <ac:chgData name="Oliver Alvarado Rodriguez" userId="b43339a2721ca99e" providerId="LiveId" clId="{43195163-79D3-B649-BCD6-2CC9077B0ED7}" dt="2022-11-29T21:51:06.620" v="16220"/>
          <ac:spMkLst>
            <pc:docMk/>
            <pc:sldMk cId="633378901" sldId="2332"/>
            <ac:spMk id="6" creationId="{76E0BFE8-C44B-FCD6-C525-5A553E7CE91E}"/>
          </ac:spMkLst>
        </pc:spChg>
        <pc:spChg chg="add del mod">
          <ac:chgData name="Oliver Alvarado Rodriguez" userId="b43339a2721ca99e" providerId="LiveId" clId="{43195163-79D3-B649-BCD6-2CC9077B0ED7}" dt="2022-12-02T03:30:32.742" v="23595" actId="478"/>
          <ac:spMkLst>
            <pc:docMk/>
            <pc:sldMk cId="633378901" sldId="2332"/>
            <ac:spMk id="7" creationId="{C4018A39-7433-A7BB-E238-3E40A4F19684}"/>
          </ac:spMkLst>
        </pc:spChg>
        <pc:spChg chg="add del mod">
          <ac:chgData name="Oliver Alvarado Rodriguez" userId="b43339a2721ca99e" providerId="LiveId" clId="{43195163-79D3-B649-BCD6-2CC9077B0ED7}" dt="2022-12-02T03:30:32.742" v="23595" actId="478"/>
          <ac:spMkLst>
            <pc:docMk/>
            <pc:sldMk cId="633378901" sldId="2332"/>
            <ac:spMk id="8" creationId="{E787C750-AC7F-FBB5-C4FD-55882B631073}"/>
          </ac:spMkLst>
        </pc:spChg>
        <pc:spChg chg="add del mod">
          <ac:chgData name="Oliver Alvarado Rodriguez" userId="b43339a2721ca99e" providerId="LiveId" clId="{43195163-79D3-B649-BCD6-2CC9077B0ED7}" dt="2022-12-02T03:30:32.742" v="23595" actId="478"/>
          <ac:spMkLst>
            <pc:docMk/>
            <pc:sldMk cId="633378901" sldId="2332"/>
            <ac:spMk id="9" creationId="{63B74508-8564-713D-7792-6A5BB66DF1F8}"/>
          </ac:spMkLst>
        </pc:spChg>
        <pc:spChg chg="add del mod">
          <ac:chgData name="Oliver Alvarado Rodriguez" userId="b43339a2721ca99e" providerId="LiveId" clId="{43195163-79D3-B649-BCD6-2CC9077B0ED7}" dt="2022-12-02T03:30:32.742" v="23595" actId="478"/>
          <ac:spMkLst>
            <pc:docMk/>
            <pc:sldMk cId="633378901" sldId="2332"/>
            <ac:spMk id="10" creationId="{3C6FD23E-B706-51B9-6C5D-ACE35DDE2101}"/>
          </ac:spMkLst>
        </pc:spChg>
        <pc:spChg chg="add del mod">
          <ac:chgData name="Oliver Alvarado Rodriguez" userId="b43339a2721ca99e" providerId="LiveId" clId="{43195163-79D3-B649-BCD6-2CC9077B0ED7}" dt="2022-12-02T03:30:32.742" v="23595" actId="478"/>
          <ac:spMkLst>
            <pc:docMk/>
            <pc:sldMk cId="633378901" sldId="2332"/>
            <ac:spMk id="21" creationId="{A6D20B9D-D938-0E07-5A69-2538C440E7FB}"/>
          </ac:spMkLst>
        </pc:spChg>
        <pc:spChg chg="add mod">
          <ac:chgData name="Oliver Alvarado Rodriguez" userId="b43339a2721ca99e" providerId="LiveId" clId="{43195163-79D3-B649-BCD6-2CC9077B0ED7}" dt="2022-12-03T17:15:17.082" v="26432" actId="1038"/>
          <ac:spMkLst>
            <pc:docMk/>
            <pc:sldMk cId="633378901" sldId="2332"/>
            <ac:spMk id="90" creationId="{3BF962BE-FCA4-1BB3-203E-A7F86108CBE9}"/>
          </ac:spMkLst>
        </pc:spChg>
        <pc:spChg chg="add del mod">
          <ac:chgData name="Oliver Alvarado Rodriguez" userId="b43339a2721ca99e" providerId="LiveId" clId="{43195163-79D3-B649-BCD6-2CC9077B0ED7}" dt="2022-12-02T03:34:22.669" v="23617" actId="478"/>
          <ac:spMkLst>
            <pc:docMk/>
            <pc:sldMk cId="633378901" sldId="2332"/>
            <ac:spMk id="91" creationId="{9D7B6764-7F2F-690B-0A46-885C5A37F6A3}"/>
          </ac:spMkLst>
        </pc:spChg>
        <pc:spChg chg="add mod">
          <ac:chgData name="Oliver Alvarado Rodriguez" userId="b43339a2721ca99e" providerId="LiveId" clId="{43195163-79D3-B649-BCD6-2CC9077B0ED7}" dt="2022-12-03T17:15:17.082" v="26432" actId="1038"/>
          <ac:spMkLst>
            <pc:docMk/>
            <pc:sldMk cId="633378901" sldId="2332"/>
            <ac:spMk id="93" creationId="{B226EC47-9B2D-7254-B34F-59E83648E4E9}"/>
          </ac:spMkLst>
        </pc:spChg>
        <pc:spChg chg="add mod">
          <ac:chgData name="Oliver Alvarado Rodriguez" userId="b43339a2721ca99e" providerId="LiveId" clId="{43195163-79D3-B649-BCD6-2CC9077B0ED7}" dt="2022-12-03T17:15:17.082" v="26432" actId="1038"/>
          <ac:spMkLst>
            <pc:docMk/>
            <pc:sldMk cId="633378901" sldId="2332"/>
            <ac:spMk id="94" creationId="{64D51C70-FCD5-8DD0-2C98-82892BDE2E7D}"/>
          </ac:spMkLst>
        </pc:spChg>
        <pc:spChg chg="add mod">
          <ac:chgData name="Oliver Alvarado Rodriguez" userId="b43339a2721ca99e" providerId="LiveId" clId="{43195163-79D3-B649-BCD6-2CC9077B0ED7}" dt="2022-12-03T17:15:17.082" v="26432" actId="1038"/>
          <ac:spMkLst>
            <pc:docMk/>
            <pc:sldMk cId="633378901" sldId="2332"/>
            <ac:spMk id="95" creationId="{541AB9A7-C26F-AD7B-E2DF-7BEDA84F93E5}"/>
          </ac:spMkLst>
        </pc:spChg>
        <pc:spChg chg="add mod">
          <ac:chgData name="Oliver Alvarado Rodriguez" userId="b43339a2721ca99e" providerId="LiveId" clId="{43195163-79D3-B649-BCD6-2CC9077B0ED7}" dt="2022-12-03T17:15:17.082" v="26432" actId="1038"/>
          <ac:spMkLst>
            <pc:docMk/>
            <pc:sldMk cId="633378901" sldId="2332"/>
            <ac:spMk id="104" creationId="{64E7A521-DDCB-0B7E-0D29-36FAEA852EF6}"/>
          </ac:spMkLst>
        </pc:spChg>
        <pc:spChg chg="add mod">
          <ac:chgData name="Oliver Alvarado Rodriguez" userId="b43339a2721ca99e" providerId="LiveId" clId="{43195163-79D3-B649-BCD6-2CC9077B0ED7}" dt="2022-12-03T17:15:17.082" v="26432" actId="1038"/>
          <ac:spMkLst>
            <pc:docMk/>
            <pc:sldMk cId="633378901" sldId="2332"/>
            <ac:spMk id="105" creationId="{29B2E89D-D4A0-C7BC-D581-9221D92DA706}"/>
          </ac:spMkLst>
        </pc:spChg>
        <pc:spChg chg="add mod">
          <ac:chgData name="Oliver Alvarado Rodriguez" userId="b43339a2721ca99e" providerId="LiveId" clId="{43195163-79D3-B649-BCD6-2CC9077B0ED7}" dt="2022-12-03T17:15:17.082" v="26432" actId="1038"/>
          <ac:spMkLst>
            <pc:docMk/>
            <pc:sldMk cId="633378901" sldId="2332"/>
            <ac:spMk id="106" creationId="{1450FFF9-22AF-6360-678D-FC9F351F4DCB}"/>
          </ac:spMkLst>
        </pc:spChg>
        <pc:spChg chg="add mod">
          <ac:chgData name="Oliver Alvarado Rodriguez" userId="b43339a2721ca99e" providerId="LiveId" clId="{43195163-79D3-B649-BCD6-2CC9077B0ED7}" dt="2022-12-03T17:15:17.082" v="26432" actId="1038"/>
          <ac:spMkLst>
            <pc:docMk/>
            <pc:sldMk cId="633378901" sldId="2332"/>
            <ac:spMk id="107" creationId="{4333454A-5649-D37B-9771-6A0FE063165C}"/>
          </ac:spMkLst>
        </pc:spChg>
        <pc:spChg chg="add mod">
          <ac:chgData name="Oliver Alvarado Rodriguez" userId="b43339a2721ca99e" providerId="LiveId" clId="{43195163-79D3-B649-BCD6-2CC9077B0ED7}" dt="2022-12-03T17:15:17.082" v="26432" actId="1038"/>
          <ac:spMkLst>
            <pc:docMk/>
            <pc:sldMk cId="633378901" sldId="2332"/>
            <ac:spMk id="108" creationId="{4BA58125-43D7-3B3D-8234-1C1E1D2A33D4}"/>
          </ac:spMkLst>
        </pc:spChg>
        <pc:spChg chg="add mod">
          <ac:chgData name="Oliver Alvarado Rodriguez" userId="b43339a2721ca99e" providerId="LiveId" clId="{43195163-79D3-B649-BCD6-2CC9077B0ED7}" dt="2022-12-03T17:15:17.082" v="26432" actId="1038"/>
          <ac:spMkLst>
            <pc:docMk/>
            <pc:sldMk cId="633378901" sldId="2332"/>
            <ac:spMk id="109" creationId="{C7CBDEE3-3E86-E384-A3A3-FE5A7D11A3DB}"/>
          </ac:spMkLst>
        </pc:spChg>
        <pc:spChg chg="add mod">
          <ac:chgData name="Oliver Alvarado Rodriguez" userId="b43339a2721ca99e" providerId="LiveId" clId="{43195163-79D3-B649-BCD6-2CC9077B0ED7}" dt="2022-12-03T17:15:17.082" v="26432" actId="1038"/>
          <ac:spMkLst>
            <pc:docMk/>
            <pc:sldMk cId="633378901" sldId="2332"/>
            <ac:spMk id="110" creationId="{832D411C-2451-8C4C-9FCF-3C2967327854}"/>
          </ac:spMkLst>
        </pc:spChg>
        <pc:spChg chg="add mod">
          <ac:chgData name="Oliver Alvarado Rodriguez" userId="b43339a2721ca99e" providerId="LiveId" clId="{43195163-79D3-B649-BCD6-2CC9077B0ED7}" dt="2022-12-03T17:15:17.082" v="26432" actId="1038"/>
          <ac:spMkLst>
            <pc:docMk/>
            <pc:sldMk cId="633378901" sldId="2332"/>
            <ac:spMk id="115" creationId="{F79FC764-F755-B15E-2EAA-14BE3DAE92CD}"/>
          </ac:spMkLst>
        </pc:spChg>
        <pc:spChg chg="add mod">
          <ac:chgData name="Oliver Alvarado Rodriguez" userId="b43339a2721ca99e" providerId="LiveId" clId="{43195163-79D3-B649-BCD6-2CC9077B0ED7}" dt="2022-12-03T17:15:17.082" v="26432" actId="1038"/>
          <ac:spMkLst>
            <pc:docMk/>
            <pc:sldMk cId="633378901" sldId="2332"/>
            <ac:spMk id="116" creationId="{3B741E26-720E-D911-4D2D-C7F2860D377B}"/>
          </ac:spMkLst>
        </pc:spChg>
        <pc:spChg chg="add del mod">
          <ac:chgData name="Oliver Alvarado Rodriguez" userId="b43339a2721ca99e" providerId="LiveId" clId="{43195163-79D3-B649-BCD6-2CC9077B0ED7}" dt="2022-12-02T03:43:22.627" v="23762" actId="478"/>
          <ac:spMkLst>
            <pc:docMk/>
            <pc:sldMk cId="633378901" sldId="2332"/>
            <ac:spMk id="125" creationId="{30E03D3F-15BE-DE2E-114D-1D2E5DEF50F6}"/>
          </ac:spMkLst>
        </pc:spChg>
        <pc:spChg chg="add mod">
          <ac:chgData name="Oliver Alvarado Rodriguez" userId="b43339a2721ca99e" providerId="LiveId" clId="{43195163-79D3-B649-BCD6-2CC9077B0ED7}" dt="2022-12-03T17:15:17.082" v="26432" actId="1038"/>
          <ac:spMkLst>
            <pc:docMk/>
            <pc:sldMk cId="633378901" sldId="2332"/>
            <ac:spMk id="133" creationId="{1BF88172-38D1-1BE0-2A89-21CDF184DC21}"/>
          </ac:spMkLst>
        </pc:spChg>
        <pc:spChg chg="add mod">
          <ac:chgData name="Oliver Alvarado Rodriguez" userId="b43339a2721ca99e" providerId="LiveId" clId="{43195163-79D3-B649-BCD6-2CC9077B0ED7}" dt="2022-12-03T17:15:17.082" v="26432" actId="1038"/>
          <ac:spMkLst>
            <pc:docMk/>
            <pc:sldMk cId="633378901" sldId="2332"/>
            <ac:spMk id="134" creationId="{6D3088D0-C26F-76E0-DE95-588C71490B8F}"/>
          </ac:spMkLst>
        </pc:spChg>
        <pc:spChg chg="add mod">
          <ac:chgData name="Oliver Alvarado Rodriguez" userId="b43339a2721ca99e" providerId="LiveId" clId="{43195163-79D3-B649-BCD6-2CC9077B0ED7}" dt="2022-12-03T17:15:17.082" v="26432" actId="1038"/>
          <ac:spMkLst>
            <pc:docMk/>
            <pc:sldMk cId="633378901" sldId="2332"/>
            <ac:spMk id="135" creationId="{6A692D49-55B5-FFDD-1F88-166154257238}"/>
          </ac:spMkLst>
        </pc:spChg>
        <pc:spChg chg="add mod">
          <ac:chgData name="Oliver Alvarado Rodriguez" userId="b43339a2721ca99e" providerId="LiveId" clId="{43195163-79D3-B649-BCD6-2CC9077B0ED7}" dt="2022-12-03T17:21:09.930" v="26453" actId="1076"/>
          <ac:spMkLst>
            <pc:docMk/>
            <pc:sldMk cId="633378901" sldId="2332"/>
            <ac:spMk id="136" creationId="{A14C87EC-3838-020E-8780-6AEDF6FAE7B8}"/>
          </ac:spMkLst>
        </pc:spChg>
        <pc:spChg chg="add mod">
          <ac:chgData name="Oliver Alvarado Rodriguez" userId="b43339a2721ca99e" providerId="LiveId" clId="{43195163-79D3-B649-BCD6-2CC9077B0ED7}" dt="2022-12-03T17:15:58.807" v="26442" actId="113"/>
          <ac:spMkLst>
            <pc:docMk/>
            <pc:sldMk cId="633378901" sldId="2332"/>
            <ac:spMk id="137" creationId="{0DDF43F6-1CD5-315B-141E-5CEA153FE7FE}"/>
          </ac:spMkLst>
        </pc:spChg>
        <pc:spChg chg="add mod">
          <ac:chgData name="Oliver Alvarado Rodriguez" userId="b43339a2721ca99e" providerId="LiveId" clId="{43195163-79D3-B649-BCD6-2CC9077B0ED7}" dt="2022-12-03T17:19:58.416" v="26448" actId="113"/>
          <ac:spMkLst>
            <pc:docMk/>
            <pc:sldMk cId="633378901" sldId="2332"/>
            <ac:spMk id="138" creationId="{BDB9FC2B-203B-606C-EB5C-B4FC8B949D7F}"/>
          </ac:spMkLst>
        </pc:spChg>
        <pc:picChg chg="add del mod">
          <ac:chgData name="Oliver Alvarado Rodriguez" userId="b43339a2721ca99e" providerId="LiveId" clId="{43195163-79D3-B649-BCD6-2CC9077B0ED7}" dt="2022-12-02T22:50:02.789" v="24659"/>
          <ac:picMkLst>
            <pc:docMk/>
            <pc:sldMk cId="633378901" sldId="2332"/>
            <ac:picMk id="3" creationId="{24ABC1D5-456D-C41F-25BF-E473FA358228}"/>
          </ac:picMkLst>
        </pc:picChg>
        <pc:cxnChg chg="add mod">
          <ac:chgData name="Oliver Alvarado Rodriguez" userId="b43339a2721ca99e" providerId="LiveId" clId="{43195163-79D3-B649-BCD6-2CC9077B0ED7}" dt="2022-12-03T17:20:40.171" v="26450" actId="13822"/>
          <ac:cxnSpMkLst>
            <pc:docMk/>
            <pc:sldMk cId="633378901" sldId="2332"/>
            <ac:cxnSpMk id="7" creationId="{5D689B1A-16D3-7F11-B560-2232E360071D}"/>
          </ac:cxnSpMkLst>
        </pc:cxnChg>
        <pc:cxnChg chg="add mod">
          <ac:chgData name="Oliver Alvarado Rodriguez" userId="b43339a2721ca99e" providerId="LiveId" clId="{43195163-79D3-B649-BCD6-2CC9077B0ED7}" dt="2022-12-03T17:20:56.899" v="26452" actId="13822"/>
          <ac:cxnSpMkLst>
            <pc:docMk/>
            <pc:sldMk cId="633378901" sldId="2332"/>
            <ac:cxnSpMk id="9" creationId="{A178F873-BB9A-9CDE-1460-FC401886F333}"/>
          </ac:cxnSpMkLst>
        </pc:cxnChg>
        <pc:cxnChg chg="add del mod">
          <ac:chgData name="Oliver Alvarado Rodriguez" userId="b43339a2721ca99e" providerId="LiveId" clId="{43195163-79D3-B649-BCD6-2CC9077B0ED7}" dt="2022-12-02T03:30:32.742" v="23595" actId="478"/>
          <ac:cxnSpMkLst>
            <pc:docMk/>
            <pc:sldMk cId="633378901" sldId="2332"/>
            <ac:cxnSpMk id="11" creationId="{4631B29F-848F-3F7D-6312-B3A3636DBB72}"/>
          </ac:cxnSpMkLst>
        </pc:cxnChg>
        <pc:cxnChg chg="add del mod">
          <ac:chgData name="Oliver Alvarado Rodriguez" userId="b43339a2721ca99e" providerId="LiveId" clId="{43195163-79D3-B649-BCD6-2CC9077B0ED7}" dt="2022-12-02T03:24:40.327" v="23555" actId="478"/>
          <ac:cxnSpMkLst>
            <pc:docMk/>
            <pc:sldMk cId="633378901" sldId="2332"/>
            <ac:cxnSpMk id="12" creationId="{5AF44871-2AC0-20F2-8D79-ED685C612311}"/>
          </ac:cxnSpMkLst>
        </pc:cxnChg>
        <pc:cxnChg chg="add del mod">
          <ac:chgData name="Oliver Alvarado Rodriguez" userId="b43339a2721ca99e" providerId="LiveId" clId="{43195163-79D3-B649-BCD6-2CC9077B0ED7}" dt="2022-12-02T03:24:39.045" v="23554" actId="478"/>
          <ac:cxnSpMkLst>
            <pc:docMk/>
            <pc:sldMk cId="633378901" sldId="2332"/>
            <ac:cxnSpMk id="13" creationId="{B6EAC141-D68B-3530-9499-EB18D568D82B}"/>
          </ac:cxnSpMkLst>
        </pc:cxnChg>
        <pc:cxnChg chg="add del mod">
          <ac:chgData name="Oliver Alvarado Rodriguez" userId="b43339a2721ca99e" providerId="LiveId" clId="{43195163-79D3-B649-BCD6-2CC9077B0ED7}" dt="2022-12-02T03:24:41.619" v="23556" actId="478"/>
          <ac:cxnSpMkLst>
            <pc:docMk/>
            <pc:sldMk cId="633378901" sldId="2332"/>
            <ac:cxnSpMk id="14" creationId="{6C49E302-440A-5AC5-5755-EC46D4567ABE}"/>
          </ac:cxnSpMkLst>
        </pc:cxnChg>
        <pc:cxnChg chg="add del mod">
          <ac:chgData name="Oliver Alvarado Rodriguez" userId="b43339a2721ca99e" providerId="LiveId" clId="{43195163-79D3-B649-BCD6-2CC9077B0ED7}" dt="2022-12-02T03:30:32.742" v="23595" actId="478"/>
          <ac:cxnSpMkLst>
            <pc:docMk/>
            <pc:sldMk cId="633378901" sldId="2332"/>
            <ac:cxnSpMk id="15" creationId="{62DD6029-E666-2778-EF94-3D42E67980E2}"/>
          </ac:cxnSpMkLst>
        </pc:cxnChg>
        <pc:cxnChg chg="add del mod">
          <ac:chgData name="Oliver Alvarado Rodriguez" userId="b43339a2721ca99e" providerId="LiveId" clId="{43195163-79D3-B649-BCD6-2CC9077B0ED7}" dt="2022-12-02T03:30:32.742" v="23595" actId="478"/>
          <ac:cxnSpMkLst>
            <pc:docMk/>
            <pc:sldMk cId="633378901" sldId="2332"/>
            <ac:cxnSpMk id="16" creationId="{871CD25A-80CA-2C5F-D385-3745F14511D6}"/>
          </ac:cxnSpMkLst>
        </pc:cxnChg>
        <pc:cxnChg chg="add del mod">
          <ac:chgData name="Oliver Alvarado Rodriguez" userId="b43339a2721ca99e" providerId="LiveId" clId="{43195163-79D3-B649-BCD6-2CC9077B0ED7}" dt="2022-12-02T03:30:32.742" v="23595" actId="478"/>
          <ac:cxnSpMkLst>
            <pc:docMk/>
            <pc:sldMk cId="633378901" sldId="2332"/>
            <ac:cxnSpMk id="17" creationId="{1DFBB638-E250-0676-74A2-36E2A00D2782}"/>
          </ac:cxnSpMkLst>
        </pc:cxnChg>
        <pc:cxnChg chg="add del mod">
          <ac:chgData name="Oliver Alvarado Rodriguez" userId="b43339a2721ca99e" providerId="LiveId" clId="{43195163-79D3-B649-BCD6-2CC9077B0ED7}" dt="2022-12-02T03:24:37.618" v="23553" actId="478"/>
          <ac:cxnSpMkLst>
            <pc:docMk/>
            <pc:sldMk cId="633378901" sldId="2332"/>
            <ac:cxnSpMk id="18" creationId="{054F9CE7-5697-8510-F838-1C9C4F784D9A}"/>
          </ac:cxnSpMkLst>
        </pc:cxnChg>
        <pc:cxnChg chg="add del mod">
          <ac:chgData name="Oliver Alvarado Rodriguez" userId="b43339a2721ca99e" providerId="LiveId" clId="{43195163-79D3-B649-BCD6-2CC9077B0ED7}" dt="2022-12-02T03:24:42.663" v="23557" actId="478"/>
          <ac:cxnSpMkLst>
            <pc:docMk/>
            <pc:sldMk cId="633378901" sldId="2332"/>
            <ac:cxnSpMk id="19" creationId="{7D38C31C-D84D-0552-DE63-227469F14B50}"/>
          </ac:cxnSpMkLst>
        </pc:cxnChg>
        <pc:cxnChg chg="add del mod">
          <ac:chgData name="Oliver Alvarado Rodriguez" userId="b43339a2721ca99e" providerId="LiveId" clId="{43195163-79D3-B649-BCD6-2CC9077B0ED7}" dt="2022-12-02T03:30:32.742" v="23595" actId="478"/>
          <ac:cxnSpMkLst>
            <pc:docMk/>
            <pc:sldMk cId="633378901" sldId="2332"/>
            <ac:cxnSpMk id="20" creationId="{35FDDFA8-D5E3-9162-FB3D-1D6E880C805C}"/>
          </ac:cxnSpMkLst>
        </pc:cxnChg>
        <pc:cxnChg chg="add del mod">
          <ac:chgData name="Oliver Alvarado Rodriguez" userId="b43339a2721ca99e" providerId="LiveId" clId="{43195163-79D3-B649-BCD6-2CC9077B0ED7}" dt="2022-12-02T03:43:04.576" v="23761" actId="478"/>
          <ac:cxnSpMkLst>
            <pc:docMk/>
            <pc:sldMk cId="633378901" sldId="2332"/>
            <ac:cxnSpMk id="92" creationId="{115930EA-1CE5-F5C2-212F-84145A023684}"/>
          </ac:cxnSpMkLst>
        </pc:cxnChg>
        <pc:cxnChg chg="add mod">
          <ac:chgData name="Oliver Alvarado Rodriguez" userId="b43339a2721ca99e" providerId="LiveId" clId="{43195163-79D3-B649-BCD6-2CC9077B0ED7}" dt="2022-12-03T17:15:17.082" v="26432" actId="1038"/>
          <ac:cxnSpMkLst>
            <pc:docMk/>
            <pc:sldMk cId="633378901" sldId="2332"/>
            <ac:cxnSpMk id="96" creationId="{45C38CC8-0CA8-540B-DA00-71003DF31149}"/>
          </ac:cxnSpMkLst>
        </pc:cxnChg>
        <pc:cxnChg chg="add mod">
          <ac:chgData name="Oliver Alvarado Rodriguez" userId="b43339a2721ca99e" providerId="LiveId" clId="{43195163-79D3-B649-BCD6-2CC9077B0ED7}" dt="2022-12-03T17:15:17.082" v="26432" actId="1038"/>
          <ac:cxnSpMkLst>
            <pc:docMk/>
            <pc:sldMk cId="633378901" sldId="2332"/>
            <ac:cxnSpMk id="97" creationId="{D9B1A495-9275-FB2C-79BF-F97284BE7AC4}"/>
          </ac:cxnSpMkLst>
        </pc:cxnChg>
        <pc:cxnChg chg="add mod">
          <ac:chgData name="Oliver Alvarado Rodriguez" userId="b43339a2721ca99e" providerId="LiveId" clId="{43195163-79D3-B649-BCD6-2CC9077B0ED7}" dt="2022-12-03T17:15:17.082" v="26432" actId="1038"/>
          <ac:cxnSpMkLst>
            <pc:docMk/>
            <pc:sldMk cId="633378901" sldId="2332"/>
            <ac:cxnSpMk id="98" creationId="{278CECC1-07A0-6C06-B5D0-97DC6FC36FBC}"/>
          </ac:cxnSpMkLst>
        </pc:cxnChg>
        <pc:cxnChg chg="add mod">
          <ac:chgData name="Oliver Alvarado Rodriguez" userId="b43339a2721ca99e" providerId="LiveId" clId="{43195163-79D3-B649-BCD6-2CC9077B0ED7}" dt="2022-12-03T17:15:17.082" v="26432" actId="1038"/>
          <ac:cxnSpMkLst>
            <pc:docMk/>
            <pc:sldMk cId="633378901" sldId="2332"/>
            <ac:cxnSpMk id="99" creationId="{7720BCAA-B156-61B4-D26A-029C1FA73031}"/>
          </ac:cxnSpMkLst>
        </pc:cxnChg>
        <pc:cxnChg chg="add mod">
          <ac:chgData name="Oliver Alvarado Rodriguez" userId="b43339a2721ca99e" providerId="LiveId" clId="{43195163-79D3-B649-BCD6-2CC9077B0ED7}" dt="2022-12-03T17:15:17.082" v="26432" actId="1038"/>
          <ac:cxnSpMkLst>
            <pc:docMk/>
            <pc:sldMk cId="633378901" sldId="2332"/>
            <ac:cxnSpMk id="100" creationId="{F1C24CC2-76DF-B41E-CCF9-C6EB5011CC80}"/>
          </ac:cxnSpMkLst>
        </pc:cxnChg>
        <pc:cxnChg chg="add mod">
          <ac:chgData name="Oliver Alvarado Rodriguez" userId="b43339a2721ca99e" providerId="LiveId" clId="{43195163-79D3-B649-BCD6-2CC9077B0ED7}" dt="2022-12-03T17:15:17.082" v="26432" actId="1038"/>
          <ac:cxnSpMkLst>
            <pc:docMk/>
            <pc:sldMk cId="633378901" sldId="2332"/>
            <ac:cxnSpMk id="101" creationId="{BB89BB37-542A-FC58-8F63-0CC4260BC9B1}"/>
          </ac:cxnSpMkLst>
        </pc:cxnChg>
        <pc:cxnChg chg="add mod">
          <ac:chgData name="Oliver Alvarado Rodriguez" userId="b43339a2721ca99e" providerId="LiveId" clId="{43195163-79D3-B649-BCD6-2CC9077B0ED7}" dt="2022-12-03T17:15:17.082" v="26432" actId="1038"/>
          <ac:cxnSpMkLst>
            <pc:docMk/>
            <pc:sldMk cId="633378901" sldId="2332"/>
            <ac:cxnSpMk id="102" creationId="{92165D01-7F8A-C3CC-59F8-654877B67989}"/>
          </ac:cxnSpMkLst>
        </pc:cxnChg>
        <pc:cxnChg chg="add del mod">
          <ac:chgData name="Oliver Alvarado Rodriguez" userId="b43339a2721ca99e" providerId="LiveId" clId="{43195163-79D3-B649-BCD6-2CC9077B0ED7}" dt="2022-12-02T03:42:58.406" v="23760" actId="478"/>
          <ac:cxnSpMkLst>
            <pc:docMk/>
            <pc:sldMk cId="633378901" sldId="2332"/>
            <ac:cxnSpMk id="103" creationId="{4056D297-1BB7-9310-2801-6B822436F023}"/>
          </ac:cxnSpMkLst>
        </pc:cxnChg>
        <pc:cxnChg chg="add mod">
          <ac:chgData name="Oliver Alvarado Rodriguez" userId="b43339a2721ca99e" providerId="LiveId" clId="{43195163-79D3-B649-BCD6-2CC9077B0ED7}" dt="2022-12-03T17:15:17.082" v="26432" actId="1038"/>
          <ac:cxnSpMkLst>
            <pc:docMk/>
            <pc:sldMk cId="633378901" sldId="2332"/>
            <ac:cxnSpMk id="111" creationId="{CE33A6FD-0273-1883-1E6B-B770598BA425}"/>
          </ac:cxnSpMkLst>
        </pc:cxnChg>
        <pc:cxnChg chg="add mod">
          <ac:chgData name="Oliver Alvarado Rodriguez" userId="b43339a2721ca99e" providerId="LiveId" clId="{43195163-79D3-B649-BCD6-2CC9077B0ED7}" dt="2022-12-03T17:15:17.082" v="26432" actId="1038"/>
          <ac:cxnSpMkLst>
            <pc:docMk/>
            <pc:sldMk cId="633378901" sldId="2332"/>
            <ac:cxnSpMk id="112" creationId="{0AC0F977-F35B-65C0-2802-B763E979774D}"/>
          </ac:cxnSpMkLst>
        </pc:cxnChg>
        <pc:cxnChg chg="add mod">
          <ac:chgData name="Oliver Alvarado Rodriguez" userId="b43339a2721ca99e" providerId="LiveId" clId="{43195163-79D3-B649-BCD6-2CC9077B0ED7}" dt="2022-12-03T17:15:17.082" v="26432" actId="1038"/>
          <ac:cxnSpMkLst>
            <pc:docMk/>
            <pc:sldMk cId="633378901" sldId="2332"/>
            <ac:cxnSpMk id="113" creationId="{8C3AE841-901B-857B-0F0E-D874522E96C9}"/>
          </ac:cxnSpMkLst>
        </pc:cxnChg>
        <pc:cxnChg chg="add mod">
          <ac:chgData name="Oliver Alvarado Rodriguez" userId="b43339a2721ca99e" providerId="LiveId" clId="{43195163-79D3-B649-BCD6-2CC9077B0ED7}" dt="2022-12-03T17:15:17.082" v="26432" actId="1038"/>
          <ac:cxnSpMkLst>
            <pc:docMk/>
            <pc:sldMk cId="633378901" sldId="2332"/>
            <ac:cxnSpMk id="114" creationId="{76AB1326-DC00-681B-2FAB-34142CFAB77D}"/>
          </ac:cxnSpMkLst>
        </pc:cxnChg>
        <pc:cxnChg chg="add mod">
          <ac:chgData name="Oliver Alvarado Rodriguez" userId="b43339a2721ca99e" providerId="LiveId" clId="{43195163-79D3-B649-BCD6-2CC9077B0ED7}" dt="2022-12-03T17:15:17.082" v="26432" actId="1038"/>
          <ac:cxnSpMkLst>
            <pc:docMk/>
            <pc:sldMk cId="633378901" sldId="2332"/>
            <ac:cxnSpMk id="117" creationId="{5E673E26-C288-716B-4157-CFDFB041CB1D}"/>
          </ac:cxnSpMkLst>
        </pc:cxnChg>
        <pc:cxnChg chg="add mod">
          <ac:chgData name="Oliver Alvarado Rodriguez" userId="b43339a2721ca99e" providerId="LiveId" clId="{43195163-79D3-B649-BCD6-2CC9077B0ED7}" dt="2022-12-03T17:15:17.082" v="26432" actId="1038"/>
          <ac:cxnSpMkLst>
            <pc:docMk/>
            <pc:sldMk cId="633378901" sldId="2332"/>
            <ac:cxnSpMk id="118" creationId="{D4E3AC93-04B8-8308-AC8B-3065755E93A6}"/>
          </ac:cxnSpMkLst>
        </pc:cxnChg>
        <pc:cxnChg chg="add mod">
          <ac:chgData name="Oliver Alvarado Rodriguez" userId="b43339a2721ca99e" providerId="LiveId" clId="{43195163-79D3-B649-BCD6-2CC9077B0ED7}" dt="2022-12-03T17:15:17.082" v="26432" actId="1038"/>
          <ac:cxnSpMkLst>
            <pc:docMk/>
            <pc:sldMk cId="633378901" sldId="2332"/>
            <ac:cxnSpMk id="120" creationId="{97133208-C721-A837-9E49-CD2681CEDCD3}"/>
          </ac:cxnSpMkLst>
        </pc:cxnChg>
        <pc:cxnChg chg="add mod">
          <ac:chgData name="Oliver Alvarado Rodriguez" userId="b43339a2721ca99e" providerId="LiveId" clId="{43195163-79D3-B649-BCD6-2CC9077B0ED7}" dt="2022-12-03T17:15:17.082" v="26432" actId="1038"/>
          <ac:cxnSpMkLst>
            <pc:docMk/>
            <pc:sldMk cId="633378901" sldId="2332"/>
            <ac:cxnSpMk id="122" creationId="{6DE97FB3-48BF-9185-1760-6491754C463B}"/>
          </ac:cxnSpMkLst>
        </pc:cxnChg>
        <pc:cxnChg chg="add del">
          <ac:chgData name="Oliver Alvarado Rodriguez" userId="b43339a2721ca99e" providerId="LiveId" clId="{43195163-79D3-B649-BCD6-2CC9077B0ED7}" dt="2022-12-02T03:34:12.179" v="23616" actId="478"/>
          <ac:cxnSpMkLst>
            <pc:docMk/>
            <pc:sldMk cId="633378901" sldId="2332"/>
            <ac:cxnSpMk id="124" creationId="{818A079D-E868-1B19-C1A3-8EDE05035007}"/>
          </ac:cxnSpMkLst>
        </pc:cxnChg>
      </pc:sldChg>
      <pc:sldChg chg="addSp delSp modSp add mod modTransition modAnim">
        <pc:chgData name="Oliver Alvarado Rodriguez" userId="b43339a2721ca99e" providerId="LiveId" clId="{43195163-79D3-B649-BCD6-2CC9077B0ED7}" dt="2022-12-04T23:27:40.960" v="35181" actId="313"/>
        <pc:sldMkLst>
          <pc:docMk/>
          <pc:sldMk cId="2863806197" sldId="2333"/>
        </pc:sldMkLst>
        <pc:spChg chg="add mod">
          <ac:chgData name="Oliver Alvarado Rodriguez" userId="b43339a2721ca99e" providerId="LiveId" clId="{43195163-79D3-B649-BCD6-2CC9077B0ED7}" dt="2022-12-03T02:40:48.177" v="25679" actId="1076"/>
          <ac:spMkLst>
            <pc:docMk/>
            <pc:sldMk cId="2863806197" sldId="2333"/>
            <ac:spMk id="2" creationId="{C9F5C5BE-62FF-CF4B-3664-B8A46EB2D285}"/>
          </ac:spMkLst>
        </pc:spChg>
        <pc:spChg chg="mod">
          <ac:chgData name="Oliver Alvarado Rodriguez" userId="b43339a2721ca99e" providerId="LiveId" clId="{43195163-79D3-B649-BCD6-2CC9077B0ED7}" dt="2022-11-29T21:32:30.272" v="15754" actId="1076"/>
          <ac:spMkLst>
            <pc:docMk/>
            <pc:sldMk cId="2863806197" sldId="2333"/>
            <ac:spMk id="5" creationId="{9AF77B71-B9FC-288C-3951-572EB3CF668F}"/>
          </ac:spMkLst>
        </pc:spChg>
        <pc:graphicFrameChg chg="mod modGraphic">
          <ac:chgData name="Oliver Alvarado Rodriguez" userId="b43339a2721ca99e" providerId="LiveId" clId="{43195163-79D3-B649-BCD6-2CC9077B0ED7}" dt="2022-12-04T23:27:40.960" v="35181" actId="313"/>
          <ac:graphicFrameMkLst>
            <pc:docMk/>
            <pc:sldMk cId="2863806197" sldId="2333"/>
            <ac:graphicFrameMk id="6" creationId="{F6A9DA6A-648F-AD2C-7CEA-585DD289420E}"/>
          </ac:graphicFrameMkLst>
        </pc:graphicFrameChg>
        <pc:graphicFrameChg chg="mod modGraphic">
          <ac:chgData name="Oliver Alvarado Rodriguez" userId="b43339a2721ca99e" providerId="LiveId" clId="{43195163-79D3-B649-BCD6-2CC9077B0ED7}" dt="2022-12-03T02:41:04.171" v="25683" actId="1076"/>
          <ac:graphicFrameMkLst>
            <pc:docMk/>
            <pc:sldMk cId="2863806197" sldId="2333"/>
            <ac:graphicFrameMk id="8" creationId="{CE7F09EA-5221-543F-A8A3-DF0F97329458}"/>
          </ac:graphicFrameMkLst>
        </pc:graphicFrameChg>
        <pc:picChg chg="add del mod">
          <ac:chgData name="Oliver Alvarado Rodriguez" userId="b43339a2721ca99e" providerId="LiveId" clId="{43195163-79D3-B649-BCD6-2CC9077B0ED7}" dt="2022-12-02T22:50:05.283" v="24662"/>
          <ac:picMkLst>
            <pc:docMk/>
            <pc:sldMk cId="2863806197" sldId="2333"/>
            <ac:picMk id="3" creationId="{E7C94F7D-E96E-3596-81A8-02E26E9735CF}"/>
          </ac:picMkLst>
        </pc:picChg>
      </pc:sldChg>
      <pc:sldChg chg="addSp delSp modSp new del mod">
        <pc:chgData name="Oliver Alvarado Rodriguez" userId="b43339a2721ca99e" providerId="LiveId" clId="{43195163-79D3-B649-BCD6-2CC9077B0ED7}" dt="2022-11-29T22:22:43.435" v="16448" actId="2696"/>
        <pc:sldMkLst>
          <pc:docMk/>
          <pc:sldMk cId="3588748443" sldId="2334"/>
        </pc:sldMkLst>
        <pc:spChg chg="mod">
          <ac:chgData name="Oliver Alvarado Rodriguez" userId="b43339a2721ca99e" providerId="LiveId" clId="{43195163-79D3-B649-BCD6-2CC9077B0ED7}" dt="2022-11-29T22:19:25.969" v="16354" actId="1036"/>
          <ac:spMkLst>
            <pc:docMk/>
            <pc:sldMk cId="3588748443" sldId="2334"/>
            <ac:spMk id="2" creationId="{A95CD509-945F-E613-B4C0-7102E5AECA4A}"/>
          </ac:spMkLst>
        </pc:spChg>
        <pc:spChg chg="del">
          <ac:chgData name="Oliver Alvarado Rodriguez" userId="b43339a2721ca99e" providerId="LiveId" clId="{43195163-79D3-B649-BCD6-2CC9077B0ED7}" dt="2022-11-29T22:14:42.919" v="16307"/>
          <ac:spMkLst>
            <pc:docMk/>
            <pc:sldMk cId="3588748443" sldId="2334"/>
            <ac:spMk id="3" creationId="{9072E7D3-3953-1E09-E4F4-1F096829C285}"/>
          </ac:spMkLst>
        </pc:spChg>
        <pc:spChg chg="add del mod">
          <ac:chgData name="Oliver Alvarado Rodriguez" userId="b43339a2721ca99e" providerId="LiveId" clId="{43195163-79D3-B649-BCD6-2CC9077B0ED7}" dt="2022-11-29T22:22:22.277" v="16445" actId="21"/>
          <ac:spMkLst>
            <pc:docMk/>
            <pc:sldMk cId="3588748443" sldId="2334"/>
            <ac:spMk id="10" creationId="{D9606EE3-7638-E46C-46F3-E293B2BDB35C}"/>
          </ac:spMkLst>
        </pc:spChg>
        <pc:spChg chg="add del mod">
          <ac:chgData name="Oliver Alvarado Rodriguez" userId="b43339a2721ca99e" providerId="LiveId" clId="{43195163-79D3-B649-BCD6-2CC9077B0ED7}" dt="2022-11-29T22:22:09.686" v="16442" actId="21"/>
          <ac:spMkLst>
            <pc:docMk/>
            <pc:sldMk cId="3588748443" sldId="2334"/>
            <ac:spMk id="12" creationId="{A43F9A5E-5B82-2E2E-4855-B6F7A5A06D58}"/>
          </ac:spMkLst>
        </pc:spChg>
        <pc:spChg chg="add mod">
          <ac:chgData name="Oliver Alvarado Rodriguez" userId="b43339a2721ca99e" providerId="LiveId" clId="{43195163-79D3-B649-BCD6-2CC9077B0ED7}" dt="2022-11-29T22:20:47.452" v="16389" actId="21"/>
          <ac:spMkLst>
            <pc:docMk/>
            <pc:sldMk cId="3588748443" sldId="2334"/>
            <ac:spMk id="15" creationId="{7AF11814-18EF-FB56-1F61-C2926BBFB422}"/>
          </ac:spMkLst>
        </pc:spChg>
        <pc:picChg chg="add del mod modCrop">
          <ac:chgData name="Oliver Alvarado Rodriguez" userId="b43339a2721ca99e" providerId="LiveId" clId="{43195163-79D3-B649-BCD6-2CC9077B0ED7}" dt="2022-11-29T22:20:47.452" v="16389" actId="21"/>
          <ac:picMkLst>
            <pc:docMk/>
            <pc:sldMk cId="3588748443" sldId="2334"/>
            <ac:picMk id="7" creationId="{CC5A19D3-9DE2-7E4D-2945-85A06192780F}"/>
          </ac:picMkLst>
        </pc:picChg>
        <pc:picChg chg="add del mod">
          <ac:chgData name="Oliver Alvarado Rodriguez" userId="b43339a2721ca99e" providerId="LiveId" clId="{43195163-79D3-B649-BCD6-2CC9077B0ED7}" dt="2022-11-29T22:21:50.215" v="16438" actId="21"/>
          <ac:picMkLst>
            <pc:docMk/>
            <pc:sldMk cId="3588748443" sldId="2334"/>
            <ac:picMk id="8" creationId="{DAF1FD80-2679-C196-300B-2A7C3E7725BF}"/>
          </ac:picMkLst>
        </pc:picChg>
        <pc:picChg chg="add del mod modCrop">
          <ac:chgData name="Oliver Alvarado Rodriguez" userId="b43339a2721ca99e" providerId="LiveId" clId="{43195163-79D3-B649-BCD6-2CC9077B0ED7}" dt="2022-11-29T22:21:28.832" v="16417" actId="21"/>
          <ac:picMkLst>
            <pc:docMk/>
            <pc:sldMk cId="3588748443" sldId="2334"/>
            <ac:picMk id="13" creationId="{FB77DDA6-22DE-1432-A841-B503F2270EA8}"/>
          </ac:picMkLst>
        </pc:picChg>
      </pc:sldChg>
      <pc:sldChg chg="new del">
        <pc:chgData name="Oliver Alvarado Rodriguez" userId="b43339a2721ca99e" providerId="LiveId" clId="{43195163-79D3-B649-BCD6-2CC9077B0ED7}" dt="2022-11-29T22:14:14.930" v="16295" actId="2696"/>
        <pc:sldMkLst>
          <pc:docMk/>
          <pc:sldMk cId="983089904" sldId="2335"/>
        </pc:sldMkLst>
      </pc:sldChg>
      <pc:sldChg chg="addSp delSp modSp new mod modTransition modAnim modNotesTx">
        <pc:chgData name="Oliver Alvarado Rodriguez" userId="b43339a2721ca99e" providerId="LiveId" clId="{43195163-79D3-B649-BCD6-2CC9077B0ED7}" dt="2022-12-04T15:10:44.507" v="30103" actId="1076"/>
        <pc:sldMkLst>
          <pc:docMk/>
          <pc:sldMk cId="2025164080" sldId="2335"/>
        </pc:sldMkLst>
        <pc:spChg chg="mod">
          <ac:chgData name="Oliver Alvarado Rodriguez" userId="b43339a2721ca99e" providerId="LiveId" clId="{43195163-79D3-B649-BCD6-2CC9077B0ED7}" dt="2022-12-04T14:58:48.607" v="29935" actId="1076"/>
          <ac:spMkLst>
            <pc:docMk/>
            <pc:sldMk cId="2025164080" sldId="2335"/>
            <ac:spMk id="2" creationId="{EF8107BB-8BB8-4A2A-8A6D-942FD712D056}"/>
          </ac:spMkLst>
        </pc:spChg>
        <pc:spChg chg="add del mod">
          <ac:chgData name="Oliver Alvarado Rodriguez" userId="b43339a2721ca99e" providerId="LiveId" clId="{43195163-79D3-B649-BCD6-2CC9077B0ED7}" dt="2022-12-04T15:01:10.174" v="29948" actId="478"/>
          <ac:spMkLst>
            <pc:docMk/>
            <pc:sldMk cId="2025164080" sldId="2335"/>
            <ac:spMk id="3" creationId="{422A795C-631D-6472-7B50-5B5FB85E1190}"/>
          </ac:spMkLst>
        </pc:spChg>
        <pc:spChg chg="del">
          <ac:chgData name="Oliver Alvarado Rodriguez" userId="b43339a2721ca99e" providerId="LiveId" clId="{43195163-79D3-B649-BCD6-2CC9077B0ED7}" dt="2022-11-29T22:20:49.895" v="16390" actId="478"/>
          <ac:spMkLst>
            <pc:docMk/>
            <pc:sldMk cId="2025164080" sldId="2335"/>
            <ac:spMk id="3" creationId="{7248AABB-D0B5-126E-B625-3083B51B7C62}"/>
          </ac:spMkLst>
        </pc:spChg>
        <pc:spChg chg="mod">
          <ac:chgData name="Oliver Alvarado Rodriguez" userId="b43339a2721ca99e" providerId="LiveId" clId="{43195163-79D3-B649-BCD6-2CC9077B0ED7}" dt="2022-12-04T15:09:35.808" v="30090" actId="1036"/>
          <ac:spMkLst>
            <pc:docMk/>
            <pc:sldMk cId="2025164080" sldId="2335"/>
            <ac:spMk id="4" creationId="{83023D37-FE41-73B6-835B-EDEF3580D410}"/>
          </ac:spMkLst>
        </pc:spChg>
        <pc:spChg chg="mod">
          <ac:chgData name="Oliver Alvarado Rodriguez" userId="b43339a2721ca99e" providerId="LiveId" clId="{43195163-79D3-B649-BCD6-2CC9077B0ED7}" dt="2022-12-04T15:09:38.646" v="30091" actId="1036"/>
          <ac:spMkLst>
            <pc:docMk/>
            <pc:sldMk cId="2025164080" sldId="2335"/>
            <ac:spMk id="5" creationId="{B4684D2D-ACE4-40A4-86CC-7D15F310AFBF}"/>
          </ac:spMkLst>
        </pc:spChg>
        <pc:spChg chg="mod">
          <ac:chgData name="Oliver Alvarado Rodriguez" userId="b43339a2721ca99e" providerId="LiveId" clId="{43195163-79D3-B649-BCD6-2CC9077B0ED7}" dt="2022-12-04T15:09:41.345" v="30092" actId="1036"/>
          <ac:spMkLst>
            <pc:docMk/>
            <pc:sldMk cId="2025164080" sldId="2335"/>
            <ac:spMk id="6" creationId="{4FFDF8FD-7611-30E7-0AC9-56C8EEF8F944}"/>
          </ac:spMkLst>
        </pc:spChg>
        <pc:spChg chg="add mod">
          <ac:chgData name="Oliver Alvarado Rodriguez" userId="b43339a2721ca99e" providerId="LiveId" clId="{43195163-79D3-B649-BCD6-2CC9077B0ED7}" dt="2022-12-04T14:58:55.740" v="29938" actId="1076"/>
          <ac:spMkLst>
            <pc:docMk/>
            <pc:sldMk cId="2025164080" sldId="2335"/>
            <ac:spMk id="8" creationId="{02E61F49-A969-0638-6F22-8B846AE74B6A}"/>
          </ac:spMkLst>
        </pc:spChg>
        <pc:spChg chg="add mod">
          <ac:chgData name="Oliver Alvarado Rodriguez" userId="b43339a2721ca99e" providerId="LiveId" clId="{43195163-79D3-B649-BCD6-2CC9077B0ED7}" dt="2022-12-04T15:09:29.672" v="30089" actId="1036"/>
          <ac:spMkLst>
            <pc:docMk/>
            <pc:sldMk cId="2025164080" sldId="2335"/>
            <ac:spMk id="10" creationId="{FCE6853E-3238-D37B-D2F8-12D37B698C17}"/>
          </ac:spMkLst>
        </pc:spChg>
        <pc:spChg chg="add del mod">
          <ac:chgData name="Oliver Alvarado Rodriguez" userId="b43339a2721ca99e" providerId="LiveId" clId="{43195163-79D3-B649-BCD6-2CC9077B0ED7}" dt="2022-12-04T14:57:59.016" v="29913" actId="478"/>
          <ac:spMkLst>
            <pc:docMk/>
            <pc:sldMk cId="2025164080" sldId="2335"/>
            <ac:spMk id="12" creationId="{BFD993B5-9150-7127-B3FC-EF0D618DE687}"/>
          </ac:spMkLst>
        </pc:spChg>
        <pc:spChg chg="add mod">
          <ac:chgData name="Oliver Alvarado Rodriguez" userId="b43339a2721ca99e" providerId="LiveId" clId="{43195163-79D3-B649-BCD6-2CC9077B0ED7}" dt="2022-12-04T15:10:44.507" v="30103" actId="1076"/>
          <ac:spMkLst>
            <pc:docMk/>
            <pc:sldMk cId="2025164080" sldId="2335"/>
            <ac:spMk id="13" creationId="{45D1C60D-4F29-2141-AF05-E1195A8A0B7E}"/>
          </ac:spMkLst>
        </pc:spChg>
        <pc:spChg chg="add del mod">
          <ac:chgData name="Oliver Alvarado Rodriguez" userId="b43339a2721ca99e" providerId="LiveId" clId="{43195163-79D3-B649-BCD6-2CC9077B0ED7}" dt="2022-12-04T15:07:27.976" v="30036" actId="478"/>
          <ac:spMkLst>
            <pc:docMk/>
            <pc:sldMk cId="2025164080" sldId="2335"/>
            <ac:spMk id="14" creationId="{29CF8306-A9E2-7C90-9953-7764AEA955FF}"/>
          </ac:spMkLst>
        </pc:spChg>
        <pc:spChg chg="add del mod">
          <ac:chgData name="Oliver Alvarado Rodriguez" userId="b43339a2721ca99e" providerId="LiveId" clId="{43195163-79D3-B649-BCD6-2CC9077B0ED7}" dt="2022-12-04T15:07:29.215" v="30037" actId="478"/>
          <ac:spMkLst>
            <pc:docMk/>
            <pc:sldMk cId="2025164080" sldId="2335"/>
            <ac:spMk id="15" creationId="{5DE476E5-CD45-617E-75AB-20E9F2F32821}"/>
          </ac:spMkLst>
        </pc:spChg>
        <pc:spChg chg="add mod">
          <ac:chgData name="Oliver Alvarado Rodriguez" userId="b43339a2721ca99e" providerId="LiveId" clId="{43195163-79D3-B649-BCD6-2CC9077B0ED7}" dt="2022-12-04T15:09:55.408" v="30093" actId="1076"/>
          <ac:spMkLst>
            <pc:docMk/>
            <pc:sldMk cId="2025164080" sldId="2335"/>
            <ac:spMk id="16" creationId="{9839906B-3F80-27A2-A5AE-996D437E3A9F}"/>
          </ac:spMkLst>
        </pc:spChg>
        <pc:spChg chg="add mod">
          <ac:chgData name="Oliver Alvarado Rodriguez" userId="b43339a2721ca99e" providerId="LiveId" clId="{43195163-79D3-B649-BCD6-2CC9077B0ED7}" dt="2022-12-04T15:10:31.215" v="30100" actId="17032"/>
          <ac:spMkLst>
            <pc:docMk/>
            <pc:sldMk cId="2025164080" sldId="2335"/>
            <ac:spMk id="17" creationId="{115C71AE-64B9-9D5E-82E6-CB55C35891CF}"/>
          </ac:spMkLst>
        </pc:spChg>
        <pc:spChg chg="add mod">
          <ac:chgData name="Oliver Alvarado Rodriguez" userId="b43339a2721ca99e" providerId="LiveId" clId="{43195163-79D3-B649-BCD6-2CC9077B0ED7}" dt="2022-12-04T15:10:38.298" v="30102" actId="1076"/>
          <ac:spMkLst>
            <pc:docMk/>
            <pc:sldMk cId="2025164080" sldId="2335"/>
            <ac:spMk id="18" creationId="{55ACCA50-6231-674F-C410-98A631C18E30}"/>
          </ac:spMkLst>
        </pc:spChg>
        <pc:picChg chg="add del mod">
          <ac:chgData name="Oliver Alvarado Rodriguez" userId="b43339a2721ca99e" providerId="LiveId" clId="{43195163-79D3-B649-BCD6-2CC9077B0ED7}" dt="2022-12-02T19:33:49.280" v="24219"/>
          <ac:picMkLst>
            <pc:docMk/>
            <pc:sldMk cId="2025164080" sldId="2335"/>
            <ac:picMk id="3" creationId="{2379F347-3D3B-B7F7-2A76-AFF1BA476D34}"/>
          </ac:picMkLst>
        </pc:picChg>
        <pc:picChg chg="add mod modCrop">
          <ac:chgData name="Oliver Alvarado Rodriguez" userId="b43339a2721ca99e" providerId="LiveId" clId="{43195163-79D3-B649-BCD6-2CC9077B0ED7}" dt="2022-12-04T15:08:41.210" v="30074" actId="732"/>
          <ac:picMkLst>
            <pc:docMk/>
            <pc:sldMk cId="2025164080" sldId="2335"/>
            <ac:picMk id="7" creationId="{5AB9E105-B4DE-02CA-24A7-6F47663F1331}"/>
          </ac:picMkLst>
        </pc:picChg>
        <pc:picChg chg="add mod modCrop">
          <ac:chgData name="Oliver Alvarado Rodriguez" userId="b43339a2721ca99e" providerId="LiveId" clId="{43195163-79D3-B649-BCD6-2CC9077B0ED7}" dt="2022-12-04T15:09:29.672" v="30089" actId="1036"/>
          <ac:picMkLst>
            <pc:docMk/>
            <pc:sldMk cId="2025164080" sldId="2335"/>
            <ac:picMk id="9" creationId="{19B2A250-2A35-C9C9-330E-2F74A9BD4B5B}"/>
          </ac:picMkLst>
        </pc:picChg>
        <pc:picChg chg="add del mod">
          <ac:chgData name="Oliver Alvarado Rodriguez" userId="b43339a2721ca99e" providerId="LiveId" clId="{43195163-79D3-B649-BCD6-2CC9077B0ED7}" dt="2022-12-04T14:57:56.273" v="29912" actId="478"/>
          <ac:picMkLst>
            <pc:docMk/>
            <pc:sldMk cId="2025164080" sldId="2335"/>
            <ac:picMk id="11" creationId="{C0744CF8-0EEC-1EA7-11F0-31BB9089B2BC}"/>
          </ac:picMkLst>
        </pc:picChg>
        <pc:picChg chg="add del mod">
          <ac:chgData name="Oliver Alvarado Rodriguez" userId="b43339a2721ca99e" providerId="LiveId" clId="{43195163-79D3-B649-BCD6-2CC9077B0ED7}" dt="2022-12-02T20:20:12.460" v="24596"/>
          <ac:picMkLst>
            <pc:docMk/>
            <pc:sldMk cId="2025164080" sldId="2335"/>
            <ac:picMk id="14" creationId="{475AD453-1C32-FDA5-1E07-FB1D7B34C8BB}"/>
          </ac:picMkLst>
        </pc:picChg>
        <pc:picChg chg="add del mod">
          <ac:chgData name="Oliver Alvarado Rodriguez" userId="b43339a2721ca99e" providerId="LiveId" clId="{43195163-79D3-B649-BCD6-2CC9077B0ED7}" dt="2022-12-02T21:08:09.769" v="24605"/>
          <ac:picMkLst>
            <pc:docMk/>
            <pc:sldMk cId="2025164080" sldId="2335"/>
            <ac:picMk id="15" creationId="{5C44C644-4041-1FAF-B759-A03C71D89087}"/>
          </ac:picMkLst>
        </pc:picChg>
        <pc:picChg chg="add del mod">
          <ac:chgData name="Oliver Alvarado Rodriguez" userId="b43339a2721ca99e" providerId="LiveId" clId="{43195163-79D3-B649-BCD6-2CC9077B0ED7}" dt="2022-12-02T22:49:39.220" v="24629"/>
          <ac:picMkLst>
            <pc:docMk/>
            <pc:sldMk cId="2025164080" sldId="2335"/>
            <ac:picMk id="16" creationId="{6C7D366E-2B89-463E-507E-19A418DF7A2D}"/>
          </ac:picMkLst>
        </pc:picChg>
      </pc:sldChg>
      <pc:sldChg chg="addSp delSp modSp add mod modTransition modAnim modNotesTx">
        <pc:chgData name="Oliver Alvarado Rodriguez" userId="b43339a2721ca99e" providerId="LiveId" clId="{43195163-79D3-B649-BCD6-2CC9077B0ED7}" dt="2022-12-04T15:13:17.765" v="30216" actId="1035"/>
        <pc:sldMkLst>
          <pc:docMk/>
          <pc:sldMk cId="220808352" sldId="2336"/>
        </pc:sldMkLst>
        <pc:spChg chg="mod">
          <ac:chgData name="Oliver Alvarado Rodriguez" userId="b43339a2721ca99e" providerId="LiveId" clId="{43195163-79D3-B649-BCD6-2CC9077B0ED7}" dt="2022-12-04T15:13:17.765" v="30216" actId="1035"/>
          <ac:spMkLst>
            <pc:docMk/>
            <pc:sldMk cId="220808352" sldId="2336"/>
            <ac:spMk id="2" creationId="{BA8B983B-827F-CE24-9300-E619C4810F0C}"/>
          </ac:spMkLst>
        </pc:spChg>
        <pc:spChg chg="del">
          <ac:chgData name="Oliver Alvarado Rodriguez" userId="b43339a2721ca99e" providerId="LiveId" clId="{43195163-79D3-B649-BCD6-2CC9077B0ED7}" dt="2022-12-03T22:43:05.388" v="29480" actId="478"/>
          <ac:spMkLst>
            <pc:docMk/>
            <pc:sldMk cId="220808352" sldId="2336"/>
            <ac:spMk id="41" creationId="{0A83832C-1420-7D51-73AE-8B1D7707749E}"/>
          </ac:spMkLst>
        </pc:spChg>
        <pc:spChg chg="del">
          <ac:chgData name="Oliver Alvarado Rodriguez" userId="b43339a2721ca99e" providerId="LiveId" clId="{43195163-79D3-B649-BCD6-2CC9077B0ED7}" dt="2022-12-03T22:43:03.670" v="29479" actId="478"/>
          <ac:spMkLst>
            <pc:docMk/>
            <pc:sldMk cId="220808352" sldId="2336"/>
            <ac:spMk id="42" creationId="{9FFF654E-6290-5FDD-CA72-C66192876816}"/>
          </ac:spMkLst>
        </pc:spChg>
        <pc:picChg chg="add del mod">
          <ac:chgData name="Oliver Alvarado Rodriguez" userId="b43339a2721ca99e" providerId="LiveId" clId="{43195163-79D3-B649-BCD6-2CC9077B0ED7}" dt="2022-12-02T21:29:37.172" v="24614"/>
          <ac:picMkLst>
            <pc:docMk/>
            <pc:sldMk cId="220808352" sldId="2336"/>
            <ac:picMk id="6" creationId="{32EAF668-2F46-D3FE-F36F-4DCD58FE0526}"/>
          </ac:picMkLst>
        </pc:picChg>
        <pc:picChg chg="add del mod">
          <ac:chgData name="Oliver Alvarado Rodriguez" userId="b43339a2721ca99e" providerId="LiveId" clId="{43195163-79D3-B649-BCD6-2CC9077B0ED7}" dt="2022-12-02T21:29:57.979" v="24616"/>
          <ac:picMkLst>
            <pc:docMk/>
            <pc:sldMk cId="220808352" sldId="2336"/>
            <ac:picMk id="10" creationId="{C87D323B-3900-6BC4-7ECE-DAC95CF91D53}"/>
          </ac:picMkLst>
        </pc:picChg>
        <pc:picChg chg="add del mod">
          <ac:chgData name="Oliver Alvarado Rodriguez" userId="b43339a2721ca99e" providerId="LiveId" clId="{43195163-79D3-B649-BCD6-2CC9077B0ED7}" dt="2022-12-02T22:49:47.817" v="24640"/>
          <ac:picMkLst>
            <pc:docMk/>
            <pc:sldMk cId="220808352" sldId="2336"/>
            <ac:picMk id="12" creationId="{AB244BC1-2AFD-0119-CFCA-4600BFBB8D4E}"/>
          </ac:picMkLst>
        </pc:picChg>
      </pc:sldChg>
      <pc:sldChg chg="delSp add del mod">
        <pc:chgData name="Oliver Alvarado Rodriguez" userId="b43339a2721ca99e" providerId="LiveId" clId="{43195163-79D3-B649-BCD6-2CC9077B0ED7}" dt="2022-11-30T17:05:11.101" v="19570" actId="2696"/>
        <pc:sldMkLst>
          <pc:docMk/>
          <pc:sldMk cId="755946305" sldId="2337"/>
        </pc:sldMkLst>
        <pc:spChg chg="del">
          <ac:chgData name="Oliver Alvarado Rodriguez" userId="b43339a2721ca99e" providerId="LiveId" clId="{43195163-79D3-B649-BCD6-2CC9077B0ED7}" dt="2022-11-30T17:05:09.382" v="19569" actId="21"/>
          <ac:spMkLst>
            <pc:docMk/>
            <pc:sldMk cId="755946305" sldId="2337"/>
            <ac:spMk id="7" creationId="{760471A5-6BED-BA18-898F-3A94941D01AA}"/>
          </ac:spMkLst>
        </pc:spChg>
      </pc:sldChg>
      <pc:sldChg chg="add del">
        <pc:chgData name="Oliver Alvarado Rodriguez" userId="b43339a2721ca99e" providerId="LiveId" clId="{43195163-79D3-B649-BCD6-2CC9077B0ED7}" dt="2022-11-30T01:25:49.674" v="18302" actId="2696"/>
        <pc:sldMkLst>
          <pc:docMk/>
          <pc:sldMk cId="2105932684" sldId="2337"/>
        </pc:sldMkLst>
      </pc:sldChg>
      <pc:sldChg chg="addSp delSp modSp new del mod">
        <pc:chgData name="Oliver Alvarado Rodriguez" userId="b43339a2721ca99e" providerId="LiveId" clId="{43195163-79D3-B649-BCD6-2CC9077B0ED7}" dt="2022-11-30T01:27:01.664" v="18379" actId="2696"/>
        <pc:sldMkLst>
          <pc:docMk/>
          <pc:sldMk cId="3525185631" sldId="2337"/>
        </pc:sldMkLst>
        <pc:spChg chg="mod">
          <ac:chgData name="Oliver Alvarado Rodriguez" userId="b43339a2721ca99e" providerId="LiveId" clId="{43195163-79D3-B649-BCD6-2CC9077B0ED7}" dt="2022-11-30T01:26:05.834" v="18372" actId="20577"/>
          <ac:spMkLst>
            <pc:docMk/>
            <pc:sldMk cId="3525185631" sldId="2337"/>
            <ac:spMk id="2" creationId="{600B6A19-DD3B-B2B1-71A7-293094256EA3}"/>
          </ac:spMkLst>
        </pc:spChg>
        <pc:spChg chg="del">
          <ac:chgData name="Oliver Alvarado Rodriguez" userId="b43339a2721ca99e" providerId="LiveId" clId="{43195163-79D3-B649-BCD6-2CC9077B0ED7}" dt="2022-11-30T01:26:14.815" v="18373" actId="478"/>
          <ac:spMkLst>
            <pc:docMk/>
            <pc:sldMk cId="3525185631" sldId="2337"/>
            <ac:spMk id="3" creationId="{B131CD88-52F2-EEB9-ECCD-5C0F9FB61487}"/>
          </ac:spMkLst>
        </pc:spChg>
        <pc:spChg chg="add mod">
          <ac:chgData name="Oliver Alvarado Rodriguez" userId="b43339a2721ca99e" providerId="LiveId" clId="{43195163-79D3-B649-BCD6-2CC9077B0ED7}" dt="2022-11-30T01:26:48.231" v="18378" actId="1076"/>
          <ac:spMkLst>
            <pc:docMk/>
            <pc:sldMk cId="3525185631" sldId="2337"/>
            <ac:spMk id="7" creationId="{760471A5-6BED-BA18-898F-3A94941D01AA}"/>
          </ac:spMkLst>
        </pc:spChg>
      </pc:sldChg>
      <pc:sldChg chg="addSp delSp modSp new mod modTransition modAnim">
        <pc:chgData name="Oliver Alvarado Rodriguez" userId="b43339a2721ca99e" providerId="LiveId" clId="{43195163-79D3-B649-BCD6-2CC9077B0ED7}" dt="2022-12-04T15:32:46.252" v="31112" actId="17032"/>
        <pc:sldMkLst>
          <pc:docMk/>
          <pc:sldMk cId="1485922778" sldId="2338"/>
        </pc:sldMkLst>
        <pc:spChg chg="add mod">
          <ac:chgData name="Oliver Alvarado Rodriguez" userId="b43339a2721ca99e" providerId="LiveId" clId="{43195163-79D3-B649-BCD6-2CC9077B0ED7}" dt="2022-12-04T15:32:46.252" v="31112" actId="17032"/>
          <ac:spMkLst>
            <pc:docMk/>
            <pc:sldMk cId="1485922778" sldId="2338"/>
            <ac:spMk id="2" creationId="{9050DFB8-41C5-D9FE-F072-A13EE5586570}"/>
          </ac:spMkLst>
        </pc:spChg>
        <pc:spChg chg="del mod">
          <ac:chgData name="Oliver Alvarado Rodriguez" userId="b43339a2721ca99e" providerId="LiveId" clId="{43195163-79D3-B649-BCD6-2CC9077B0ED7}" dt="2022-11-30T02:38:31.973" v="18438" actId="478"/>
          <ac:spMkLst>
            <pc:docMk/>
            <pc:sldMk cId="1485922778" sldId="2338"/>
            <ac:spMk id="2" creationId="{9E0174B2-249B-09D5-E9A7-4900623114C8}"/>
          </ac:spMkLst>
        </pc:spChg>
        <pc:spChg chg="del">
          <ac:chgData name="Oliver Alvarado Rodriguez" userId="b43339a2721ca99e" providerId="LiveId" clId="{43195163-79D3-B649-BCD6-2CC9077B0ED7}" dt="2022-11-30T02:37:36.872" v="18431" actId="478"/>
          <ac:spMkLst>
            <pc:docMk/>
            <pc:sldMk cId="1485922778" sldId="2338"/>
            <ac:spMk id="3" creationId="{4FEBF8A6-0D0D-0DF0-7901-B513ED934487}"/>
          </ac:spMkLst>
        </pc:spChg>
        <pc:spChg chg="add del mod">
          <ac:chgData name="Oliver Alvarado Rodriguez" userId="b43339a2721ca99e" providerId="LiveId" clId="{43195163-79D3-B649-BCD6-2CC9077B0ED7}" dt="2022-11-30T02:38:33.626" v="18439" actId="478"/>
          <ac:spMkLst>
            <pc:docMk/>
            <pc:sldMk cId="1485922778" sldId="2338"/>
            <ac:spMk id="10" creationId="{628B7B38-032D-A790-3109-A44EAABA7CC7}"/>
          </ac:spMkLst>
        </pc:spChg>
        <pc:spChg chg="add mod">
          <ac:chgData name="Oliver Alvarado Rodriguez" userId="b43339a2721ca99e" providerId="LiveId" clId="{43195163-79D3-B649-BCD6-2CC9077B0ED7}" dt="2022-11-30T02:40:12.052" v="18511" actId="122"/>
          <ac:spMkLst>
            <pc:docMk/>
            <pc:sldMk cId="1485922778" sldId="2338"/>
            <ac:spMk id="12" creationId="{32728C60-862C-B046-CCDC-F8D7233882E8}"/>
          </ac:spMkLst>
        </pc:spChg>
        <pc:spChg chg="add mod">
          <ac:chgData name="Oliver Alvarado Rodriguez" userId="b43339a2721ca99e" providerId="LiveId" clId="{43195163-79D3-B649-BCD6-2CC9077B0ED7}" dt="2022-11-30T02:41:00.339" v="18538" actId="255"/>
          <ac:spMkLst>
            <pc:docMk/>
            <pc:sldMk cId="1485922778" sldId="2338"/>
            <ac:spMk id="13" creationId="{C8DCB7D0-910A-A33D-83B2-116081604EDF}"/>
          </ac:spMkLst>
        </pc:spChg>
        <pc:spChg chg="add mod">
          <ac:chgData name="Oliver Alvarado Rodriguez" userId="b43339a2721ca99e" providerId="LiveId" clId="{43195163-79D3-B649-BCD6-2CC9077B0ED7}" dt="2022-11-30T02:41:31.242" v="18546" actId="255"/>
          <ac:spMkLst>
            <pc:docMk/>
            <pc:sldMk cId="1485922778" sldId="2338"/>
            <ac:spMk id="14" creationId="{C4E3A7A3-1358-455C-7502-D9099720DEE4}"/>
          </ac:spMkLst>
        </pc:spChg>
        <pc:picChg chg="add del mod">
          <ac:chgData name="Oliver Alvarado Rodriguez" userId="b43339a2721ca99e" providerId="LiveId" clId="{43195163-79D3-B649-BCD6-2CC9077B0ED7}" dt="2022-12-02T22:50:00.370" v="24656"/>
          <ac:picMkLst>
            <pc:docMk/>
            <pc:sldMk cId="1485922778" sldId="2338"/>
            <ac:picMk id="2" creationId="{5AB52B4C-D0F0-1679-0E69-7D800DA2E2B6}"/>
          </ac:picMkLst>
        </pc:picChg>
        <pc:picChg chg="add mod">
          <ac:chgData name="Oliver Alvarado Rodriguez" userId="b43339a2721ca99e" providerId="LiveId" clId="{43195163-79D3-B649-BCD6-2CC9077B0ED7}" dt="2022-11-30T02:40:25.333" v="18532" actId="1035"/>
          <ac:picMkLst>
            <pc:docMk/>
            <pc:sldMk cId="1485922778" sldId="2338"/>
            <ac:picMk id="7" creationId="{88CD4381-D011-B07F-DD62-512A0FE3900A}"/>
          </ac:picMkLst>
        </pc:picChg>
        <pc:picChg chg="add mod">
          <ac:chgData name="Oliver Alvarado Rodriguez" userId="b43339a2721ca99e" providerId="LiveId" clId="{43195163-79D3-B649-BCD6-2CC9077B0ED7}" dt="2022-11-30T02:40:25.333" v="18532" actId="1035"/>
          <ac:picMkLst>
            <pc:docMk/>
            <pc:sldMk cId="1485922778" sldId="2338"/>
            <ac:picMk id="8" creationId="{30758054-6E55-5D0C-8629-3307CE3CCAB3}"/>
          </ac:picMkLst>
        </pc:picChg>
      </pc:sldChg>
      <pc:sldChg chg="addSp delSp modSp new mod modTransition modAnim">
        <pc:chgData name="Oliver Alvarado Rodriguez" userId="b43339a2721ca99e" providerId="LiveId" clId="{43195163-79D3-B649-BCD6-2CC9077B0ED7}" dt="2022-12-04T15:23:52.695" v="31108" actId="20577"/>
        <pc:sldMkLst>
          <pc:docMk/>
          <pc:sldMk cId="66753782" sldId="2339"/>
        </pc:sldMkLst>
        <pc:spChg chg="mod">
          <ac:chgData name="Oliver Alvarado Rodriguez" userId="b43339a2721ca99e" providerId="LiveId" clId="{43195163-79D3-B649-BCD6-2CC9077B0ED7}" dt="2022-12-04T15:19:36.372" v="30536" actId="20577"/>
          <ac:spMkLst>
            <pc:docMk/>
            <pc:sldMk cId="66753782" sldId="2339"/>
            <ac:spMk id="2" creationId="{01F5FF11-547C-A622-AD2B-365FC272951D}"/>
          </ac:spMkLst>
        </pc:spChg>
        <pc:spChg chg="add mod">
          <ac:chgData name="Oliver Alvarado Rodriguez" userId="b43339a2721ca99e" providerId="LiveId" clId="{43195163-79D3-B649-BCD6-2CC9077B0ED7}" dt="2022-12-04T15:23:52.695" v="31108" actId="20577"/>
          <ac:spMkLst>
            <pc:docMk/>
            <pc:sldMk cId="66753782" sldId="2339"/>
            <ac:spMk id="3" creationId="{2F7FAB6D-7FB1-E417-FD46-64A2289FB469}"/>
          </ac:spMkLst>
        </pc:spChg>
        <pc:spChg chg="del">
          <ac:chgData name="Oliver Alvarado Rodriguez" userId="b43339a2721ca99e" providerId="LiveId" clId="{43195163-79D3-B649-BCD6-2CC9077B0ED7}" dt="2022-11-30T03:31:45.391" v="19358" actId="931"/>
          <ac:spMkLst>
            <pc:docMk/>
            <pc:sldMk cId="66753782" sldId="2339"/>
            <ac:spMk id="3" creationId="{6024CDDC-01F3-8D15-17FF-3E7DD6587FD6}"/>
          </ac:spMkLst>
        </pc:spChg>
        <pc:spChg chg="add mod">
          <ac:chgData name="Oliver Alvarado Rodriguez" userId="b43339a2721ca99e" providerId="LiveId" clId="{43195163-79D3-B649-BCD6-2CC9077B0ED7}" dt="2022-12-04T15:22:54.896" v="30977" actId="20577"/>
          <ac:spMkLst>
            <pc:docMk/>
            <pc:sldMk cId="66753782" sldId="2339"/>
            <ac:spMk id="9" creationId="{E554F350-66EC-5546-B17C-496D7423C849}"/>
          </ac:spMkLst>
        </pc:spChg>
        <pc:spChg chg="add del mod">
          <ac:chgData name="Oliver Alvarado Rodriguez" userId="b43339a2721ca99e" providerId="LiveId" clId="{43195163-79D3-B649-BCD6-2CC9077B0ED7}" dt="2022-12-04T15:22:57.120" v="30979"/>
          <ac:spMkLst>
            <pc:docMk/>
            <pc:sldMk cId="66753782" sldId="2339"/>
            <ac:spMk id="10" creationId="{F2583A44-E69A-5A99-E1BB-4F02C756E9C9}"/>
          </ac:spMkLst>
        </pc:spChg>
        <pc:picChg chg="add del mod">
          <ac:chgData name="Oliver Alvarado Rodriguez" userId="b43339a2721ca99e" providerId="LiveId" clId="{43195163-79D3-B649-BCD6-2CC9077B0ED7}" dt="2022-12-02T22:49:58.801" v="24654"/>
          <ac:picMkLst>
            <pc:docMk/>
            <pc:sldMk cId="66753782" sldId="2339"/>
            <ac:picMk id="3" creationId="{4FFED547-FC0B-471A-4B63-1CFA8FD775D4}"/>
          </ac:picMkLst>
        </pc:picChg>
        <pc:picChg chg="add mod">
          <ac:chgData name="Oliver Alvarado Rodriguez" userId="b43339a2721ca99e" providerId="LiveId" clId="{43195163-79D3-B649-BCD6-2CC9077B0ED7}" dt="2022-11-30T03:32:09.888" v="19365" actId="1440"/>
          <ac:picMkLst>
            <pc:docMk/>
            <pc:sldMk cId="66753782" sldId="2339"/>
            <ac:picMk id="8" creationId="{EFAC294B-BC25-FE5E-82F2-ACE9EDA6345C}"/>
          </ac:picMkLst>
        </pc:picChg>
      </pc:sldChg>
      <pc:sldChg chg="addSp delSp modSp add mod modTransition modAnim">
        <pc:chgData name="Oliver Alvarado Rodriguez" userId="b43339a2721ca99e" providerId="LiveId" clId="{43195163-79D3-B649-BCD6-2CC9077B0ED7}" dt="2022-12-04T15:22:33.696" v="30974" actId="20577"/>
        <pc:sldMkLst>
          <pc:docMk/>
          <pc:sldMk cId="1933896587" sldId="2340"/>
        </pc:sldMkLst>
        <pc:spChg chg="mod">
          <ac:chgData name="Oliver Alvarado Rodriguez" userId="b43339a2721ca99e" providerId="LiveId" clId="{43195163-79D3-B649-BCD6-2CC9077B0ED7}" dt="2022-12-04T15:20:12.110" v="30614" actId="20577"/>
          <ac:spMkLst>
            <pc:docMk/>
            <pc:sldMk cId="1933896587" sldId="2340"/>
            <ac:spMk id="2" creationId="{02D414FA-2E12-5274-AEDD-C9F2841C4B76}"/>
          </ac:spMkLst>
        </pc:spChg>
        <pc:spChg chg="mod">
          <ac:chgData name="Oliver Alvarado Rodriguez" userId="b43339a2721ca99e" providerId="LiveId" clId="{43195163-79D3-B649-BCD6-2CC9077B0ED7}" dt="2022-12-04T15:21:06.679" v="30757" actId="20577"/>
          <ac:spMkLst>
            <pc:docMk/>
            <pc:sldMk cId="1933896587" sldId="2340"/>
            <ac:spMk id="9" creationId="{B535B87A-D853-9C61-3265-B23B64853375}"/>
          </ac:spMkLst>
        </pc:spChg>
        <pc:spChg chg="mod">
          <ac:chgData name="Oliver Alvarado Rodriguez" userId="b43339a2721ca99e" providerId="LiveId" clId="{43195163-79D3-B649-BCD6-2CC9077B0ED7}" dt="2022-12-04T15:22:33.696" v="30974" actId="20577"/>
          <ac:spMkLst>
            <pc:docMk/>
            <pc:sldMk cId="1933896587" sldId="2340"/>
            <ac:spMk id="10" creationId="{52AA5FF4-7510-A0DA-D8D2-AA41F6CCF038}"/>
          </ac:spMkLst>
        </pc:spChg>
        <pc:picChg chg="add del mod">
          <ac:chgData name="Oliver Alvarado Rodriguez" userId="b43339a2721ca99e" providerId="LiveId" clId="{43195163-79D3-B649-BCD6-2CC9077B0ED7}" dt="2022-12-02T22:49:59.593" v="24655"/>
          <ac:picMkLst>
            <pc:docMk/>
            <pc:sldMk cId="1933896587" sldId="2340"/>
            <ac:picMk id="3" creationId="{64D1739D-A12F-6C43-988E-257AD4115EEB}"/>
          </ac:picMkLst>
        </pc:picChg>
      </pc:sldChg>
      <pc:sldChg chg="modSp new del mod">
        <pc:chgData name="Oliver Alvarado Rodriguez" userId="b43339a2721ca99e" providerId="LiveId" clId="{43195163-79D3-B649-BCD6-2CC9077B0ED7}" dt="2022-11-30T17:45:21.581" v="19629" actId="2696"/>
        <pc:sldMkLst>
          <pc:docMk/>
          <pc:sldMk cId="223595017" sldId="2341"/>
        </pc:sldMkLst>
        <pc:spChg chg="mod">
          <ac:chgData name="Oliver Alvarado Rodriguez" userId="b43339a2721ca99e" providerId="LiveId" clId="{43195163-79D3-B649-BCD6-2CC9077B0ED7}" dt="2022-11-30T17:06:06.767" v="19628" actId="20577"/>
          <ac:spMkLst>
            <pc:docMk/>
            <pc:sldMk cId="223595017" sldId="2341"/>
            <ac:spMk id="2" creationId="{761DC78C-7F0A-3629-D2B9-4B9C1EB7FBC9}"/>
          </ac:spMkLst>
        </pc:spChg>
      </pc:sldChg>
      <pc:sldChg chg="addSp delSp modSp add mod modTransition modAnim">
        <pc:chgData name="Oliver Alvarado Rodriguez" userId="b43339a2721ca99e" providerId="LiveId" clId="{43195163-79D3-B649-BCD6-2CC9077B0ED7}" dt="2022-12-04T15:15:29.859" v="30325" actId="1076"/>
        <pc:sldMkLst>
          <pc:docMk/>
          <pc:sldMk cId="1915762114" sldId="2341"/>
        </pc:sldMkLst>
        <pc:spChg chg="mod">
          <ac:chgData name="Oliver Alvarado Rodriguez" userId="b43339a2721ca99e" providerId="LiveId" clId="{43195163-79D3-B649-BCD6-2CC9077B0ED7}" dt="2022-12-04T15:15:29.859" v="30325" actId="1076"/>
          <ac:spMkLst>
            <pc:docMk/>
            <pc:sldMk cId="1915762114" sldId="2341"/>
            <ac:spMk id="2" creationId="{761DC78C-7F0A-3629-D2B9-4B9C1EB7FBC9}"/>
          </ac:spMkLst>
        </pc:spChg>
        <pc:spChg chg="del">
          <ac:chgData name="Oliver Alvarado Rodriguez" userId="b43339a2721ca99e" providerId="LiveId" clId="{43195163-79D3-B649-BCD6-2CC9077B0ED7}" dt="2022-11-30T17:47:32.318" v="19631"/>
          <ac:spMkLst>
            <pc:docMk/>
            <pc:sldMk cId="1915762114" sldId="2341"/>
            <ac:spMk id="3" creationId="{A13E2644-059B-73B9-E9A2-A454A3FFE61B}"/>
          </ac:spMkLst>
        </pc:spChg>
        <pc:spChg chg="add mod">
          <ac:chgData name="Oliver Alvarado Rodriguez" userId="b43339a2721ca99e" providerId="LiveId" clId="{43195163-79D3-B649-BCD6-2CC9077B0ED7}" dt="2022-11-30T19:12:32.105" v="20026" actId="20577"/>
          <ac:spMkLst>
            <pc:docMk/>
            <pc:sldMk cId="1915762114" sldId="2341"/>
            <ac:spMk id="8" creationId="{93CC528A-2F88-381E-FF0A-B461FCC693F0}"/>
          </ac:spMkLst>
        </pc:spChg>
        <pc:spChg chg="add mod">
          <ac:chgData name="Oliver Alvarado Rodriguez" userId="b43339a2721ca99e" providerId="LiveId" clId="{43195163-79D3-B649-BCD6-2CC9077B0ED7}" dt="2022-11-30T17:49:56.072" v="19640" actId="1076"/>
          <ac:spMkLst>
            <pc:docMk/>
            <pc:sldMk cId="1915762114" sldId="2341"/>
            <ac:spMk id="9" creationId="{AADF9BB3-DB3D-DC28-123E-DC40296AA905}"/>
          </ac:spMkLst>
        </pc:spChg>
        <pc:spChg chg="add mod">
          <ac:chgData name="Oliver Alvarado Rodriguez" userId="b43339a2721ca99e" providerId="LiveId" clId="{43195163-79D3-B649-BCD6-2CC9077B0ED7}" dt="2022-11-30T17:49:56.072" v="19640" actId="1076"/>
          <ac:spMkLst>
            <pc:docMk/>
            <pc:sldMk cId="1915762114" sldId="2341"/>
            <ac:spMk id="10" creationId="{0922B2F4-F7C7-8586-CBE4-02EBFC3BDA45}"/>
          </ac:spMkLst>
        </pc:spChg>
        <pc:spChg chg="add mod">
          <ac:chgData name="Oliver Alvarado Rodriguez" userId="b43339a2721ca99e" providerId="LiveId" clId="{43195163-79D3-B649-BCD6-2CC9077B0ED7}" dt="2022-11-30T17:49:56.072" v="19640" actId="1076"/>
          <ac:spMkLst>
            <pc:docMk/>
            <pc:sldMk cId="1915762114" sldId="2341"/>
            <ac:spMk id="11" creationId="{425F7F22-D9F7-81A7-3C8F-33C97F24D6B4}"/>
          </ac:spMkLst>
        </pc:spChg>
        <pc:spChg chg="add mod">
          <ac:chgData name="Oliver Alvarado Rodriguez" userId="b43339a2721ca99e" providerId="LiveId" clId="{43195163-79D3-B649-BCD6-2CC9077B0ED7}" dt="2022-11-30T17:49:56.072" v="19640" actId="1076"/>
          <ac:spMkLst>
            <pc:docMk/>
            <pc:sldMk cId="1915762114" sldId="2341"/>
            <ac:spMk id="12" creationId="{A4C809D1-263D-BE41-CB8F-65058DD767E7}"/>
          </ac:spMkLst>
        </pc:spChg>
        <pc:spChg chg="add mod">
          <ac:chgData name="Oliver Alvarado Rodriguez" userId="b43339a2721ca99e" providerId="LiveId" clId="{43195163-79D3-B649-BCD6-2CC9077B0ED7}" dt="2022-11-30T17:49:56.072" v="19640" actId="1076"/>
          <ac:spMkLst>
            <pc:docMk/>
            <pc:sldMk cId="1915762114" sldId="2341"/>
            <ac:spMk id="13" creationId="{BDA61FB6-92E7-379A-25EF-1C6354894421}"/>
          </ac:spMkLst>
        </pc:spChg>
        <pc:spChg chg="add mod">
          <ac:chgData name="Oliver Alvarado Rodriguez" userId="b43339a2721ca99e" providerId="LiveId" clId="{43195163-79D3-B649-BCD6-2CC9077B0ED7}" dt="2022-11-30T17:49:56.072" v="19640" actId="1076"/>
          <ac:spMkLst>
            <pc:docMk/>
            <pc:sldMk cId="1915762114" sldId="2341"/>
            <ac:spMk id="18" creationId="{EF612272-1E9C-A11D-6445-BF7C223DDBAC}"/>
          </ac:spMkLst>
        </pc:spChg>
        <pc:spChg chg="add mod">
          <ac:chgData name="Oliver Alvarado Rodriguez" userId="b43339a2721ca99e" providerId="LiveId" clId="{43195163-79D3-B649-BCD6-2CC9077B0ED7}" dt="2022-11-30T19:24:57.215" v="20064" actId="1076"/>
          <ac:spMkLst>
            <pc:docMk/>
            <pc:sldMk cId="1915762114" sldId="2341"/>
            <ac:spMk id="19" creationId="{C8B7B021-0D10-6245-4660-0380132E3F55}"/>
          </ac:spMkLst>
        </pc:spChg>
        <pc:spChg chg="add mod">
          <ac:chgData name="Oliver Alvarado Rodriguez" userId="b43339a2721ca99e" providerId="LiveId" clId="{43195163-79D3-B649-BCD6-2CC9077B0ED7}" dt="2022-11-30T19:24:47.434" v="20062" actId="1076"/>
          <ac:spMkLst>
            <pc:docMk/>
            <pc:sldMk cId="1915762114" sldId="2341"/>
            <ac:spMk id="20" creationId="{14E82B95-BFB2-C6A8-D2B1-CCA65D468586}"/>
          </ac:spMkLst>
        </pc:spChg>
        <pc:spChg chg="add mod">
          <ac:chgData name="Oliver Alvarado Rodriguez" userId="b43339a2721ca99e" providerId="LiveId" clId="{43195163-79D3-B649-BCD6-2CC9077B0ED7}" dt="2022-11-30T17:49:56.072" v="19640" actId="1076"/>
          <ac:spMkLst>
            <pc:docMk/>
            <pc:sldMk cId="1915762114" sldId="2341"/>
            <ac:spMk id="21" creationId="{E551F699-4BF7-BC82-79CE-B7C63D6AE507}"/>
          </ac:spMkLst>
        </pc:spChg>
        <pc:spChg chg="add mod">
          <ac:chgData name="Oliver Alvarado Rodriguez" userId="b43339a2721ca99e" providerId="LiveId" clId="{43195163-79D3-B649-BCD6-2CC9077B0ED7}" dt="2022-11-30T17:49:56.072" v="19640" actId="1076"/>
          <ac:spMkLst>
            <pc:docMk/>
            <pc:sldMk cId="1915762114" sldId="2341"/>
            <ac:spMk id="22" creationId="{DEECE717-98E8-4BA2-FA79-088F43409F8C}"/>
          </ac:spMkLst>
        </pc:spChg>
        <pc:spChg chg="add mod">
          <ac:chgData name="Oliver Alvarado Rodriguez" userId="b43339a2721ca99e" providerId="LiveId" clId="{43195163-79D3-B649-BCD6-2CC9077B0ED7}" dt="2022-11-30T19:12:42.250" v="20031" actId="1037"/>
          <ac:spMkLst>
            <pc:docMk/>
            <pc:sldMk cId="1915762114" sldId="2341"/>
            <ac:spMk id="28" creationId="{91CE3DA7-6EC5-2A20-63A4-227197AD005F}"/>
          </ac:spMkLst>
        </pc:spChg>
        <pc:spChg chg="add del mod">
          <ac:chgData name="Oliver Alvarado Rodriguez" userId="b43339a2721ca99e" providerId="LiveId" clId="{43195163-79D3-B649-BCD6-2CC9077B0ED7}" dt="2022-11-30T18:49:22.850" v="19984" actId="478"/>
          <ac:spMkLst>
            <pc:docMk/>
            <pc:sldMk cId="1915762114" sldId="2341"/>
            <ac:spMk id="29" creationId="{4AC0EB5B-C4E1-BDDD-5C7F-8B85AD7ECA05}"/>
          </ac:spMkLst>
        </pc:spChg>
        <pc:spChg chg="add mod">
          <ac:chgData name="Oliver Alvarado Rodriguez" userId="b43339a2721ca99e" providerId="LiveId" clId="{43195163-79D3-B649-BCD6-2CC9077B0ED7}" dt="2022-12-04T15:14:45.327" v="30322" actId="1036"/>
          <ac:spMkLst>
            <pc:docMk/>
            <pc:sldMk cId="1915762114" sldId="2341"/>
            <ac:spMk id="30" creationId="{888D09BE-5E76-F2E5-08CD-FCD4D16C73CA}"/>
          </ac:spMkLst>
        </pc:spChg>
        <pc:spChg chg="add del mod">
          <ac:chgData name="Oliver Alvarado Rodriguez" userId="b43339a2721ca99e" providerId="LiveId" clId="{43195163-79D3-B649-BCD6-2CC9077B0ED7}" dt="2022-11-30T18:10:50.110" v="19650" actId="478"/>
          <ac:spMkLst>
            <pc:docMk/>
            <pc:sldMk cId="1915762114" sldId="2341"/>
            <ac:spMk id="31" creationId="{3D1CB486-59EB-D7A4-1B4A-AE0B718453ED}"/>
          </ac:spMkLst>
        </pc:spChg>
        <pc:spChg chg="add del mod">
          <ac:chgData name="Oliver Alvarado Rodriguez" userId="b43339a2721ca99e" providerId="LiveId" clId="{43195163-79D3-B649-BCD6-2CC9077B0ED7}" dt="2022-11-30T18:10:46.380" v="19647" actId="478"/>
          <ac:spMkLst>
            <pc:docMk/>
            <pc:sldMk cId="1915762114" sldId="2341"/>
            <ac:spMk id="32" creationId="{D35A3BC9-60F6-201F-E65A-295BAA79A734}"/>
          </ac:spMkLst>
        </pc:spChg>
        <pc:spChg chg="add mod">
          <ac:chgData name="Oliver Alvarado Rodriguez" userId="b43339a2721ca99e" providerId="LiveId" clId="{43195163-79D3-B649-BCD6-2CC9077B0ED7}" dt="2022-12-04T15:14:45.327" v="30322" actId="1036"/>
          <ac:spMkLst>
            <pc:docMk/>
            <pc:sldMk cId="1915762114" sldId="2341"/>
            <ac:spMk id="33" creationId="{629C2E9B-7BF1-4A57-2CFA-0C065C3A033B}"/>
          </ac:spMkLst>
        </pc:spChg>
        <pc:spChg chg="add mod">
          <ac:chgData name="Oliver Alvarado Rodriguez" userId="b43339a2721ca99e" providerId="LiveId" clId="{43195163-79D3-B649-BCD6-2CC9077B0ED7}" dt="2022-12-04T15:14:45.327" v="30322" actId="1036"/>
          <ac:spMkLst>
            <pc:docMk/>
            <pc:sldMk cId="1915762114" sldId="2341"/>
            <ac:spMk id="34" creationId="{57AA853D-055B-E294-49D6-013085BD5C0E}"/>
          </ac:spMkLst>
        </pc:spChg>
        <pc:spChg chg="add mod">
          <ac:chgData name="Oliver Alvarado Rodriguez" userId="b43339a2721ca99e" providerId="LiveId" clId="{43195163-79D3-B649-BCD6-2CC9077B0ED7}" dt="2022-12-04T15:14:45.327" v="30322" actId="1036"/>
          <ac:spMkLst>
            <pc:docMk/>
            <pc:sldMk cId="1915762114" sldId="2341"/>
            <ac:spMk id="39" creationId="{65EB4F95-E546-DAFB-BE4D-3E983C807E40}"/>
          </ac:spMkLst>
        </pc:spChg>
        <pc:spChg chg="add mod">
          <ac:chgData name="Oliver Alvarado Rodriguez" userId="b43339a2721ca99e" providerId="LiveId" clId="{43195163-79D3-B649-BCD6-2CC9077B0ED7}" dt="2022-12-04T15:14:45.327" v="30322" actId="1036"/>
          <ac:spMkLst>
            <pc:docMk/>
            <pc:sldMk cId="1915762114" sldId="2341"/>
            <ac:spMk id="40" creationId="{CDF1E223-D208-592B-7C4E-15DA122779ED}"/>
          </ac:spMkLst>
        </pc:spChg>
        <pc:spChg chg="add mod">
          <ac:chgData name="Oliver Alvarado Rodriguez" userId="b43339a2721ca99e" providerId="LiveId" clId="{43195163-79D3-B649-BCD6-2CC9077B0ED7}" dt="2022-12-04T15:14:45.327" v="30322" actId="1036"/>
          <ac:spMkLst>
            <pc:docMk/>
            <pc:sldMk cId="1915762114" sldId="2341"/>
            <ac:spMk id="41" creationId="{14787B1C-7BA3-9757-B7C5-3D549EBFC150}"/>
          </ac:spMkLst>
        </pc:spChg>
        <pc:spChg chg="add mod">
          <ac:chgData name="Oliver Alvarado Rodriguez" userId="b43339a2721ca99e" providerId="LiveId" clId="{43195163-79D3-B649-BCD6-2CC9077B0ED7}" dt="2022-12-04T15:14:45.327" v="30322" actId="1036"/>
          <ac:spMkLst>
            <pc:docMk/>
            <pc:sldMk cId="1915762114" sldId="2341"/>
            <ac:spMk id="44" creationId="{D1A16452-1FDE-D7E5-C8F2-D0542095BB92}"/>
          </ac:spMkLst>
        </pc:spChg>
        <pc:spChg chg="add mod">
          <ac:chgData name="Oliver Alvarado Rodriguez" userId="b43339a2721ca99e" providerId="LiveId" clId="{43195163-79D3-B649-BCD6-2CC9077B0ED7}" dt="2022-12-04T15:14:45.327" v="30322" actId="1036"/>
          <ac:spMkLst>
            <pc:docMk/>
            <pc:sldMk cId="1915762114" sldId="2341"/>
            <ac:spMk id="45" creationId="{6D967460-D4B0-FC87-94E4-F5BE6B97D352}"/>
          </ac:spMkLst>
        </pc:spChg>
        <pc:spChg chg="add del mod">
          <ac:chgData name="Oliver Alvarado Rodriguez" userId="b43339a2721ca99e" providerId="LiveId" clId="{43195163-79D3-B649-BCD6-2CC9077B0ED7}" dt="2022-11-30T18:22:54.097" v="19687" actId="478"/>
          <ac:spMkLst>
            <pc:docMk/>
            <pc:sldMk cId="1915762114" sldId="2341"/>
            <ac:spMk id="54" creationId="{115A567B-D70D-3A19-0311-DAFE3CC57488}"/>
          </ac:spMkLst>
        </pc:spChg>
        <pc:spChg chg="add del mod">
          <ac:chgData name="Oliver Alvarado Rodriguez" userId="b43339a2721ca99e" providerId="LiveId" clId="{43195163-79D3-B649-BCD6-2CC9077B0ED7}" dt="2022-11-30T18:14:50.169" v="19685"/>
          <ac:spMkLst>
            <pc:docMk/>
            <pc:sldMk cId="1915762114" sldId="2341"/>
            <ac:spMk id="55" creationId="{65E15129-7DF5-EB25-43D0-8C8A436C5DBA}"/>
          </ac:spMkLst>
        </pc:spChg>
        <pc:spChg chg="add mod">
          <ac:chgData name="Oliver Alvarado Rodriguez" userId="b43339a2721ca99e" providerId="LiveId" clId="{43195163-79D3-B649-BCD6-2CC9077B0ED7}" dt="2022-12-04T15:14:45.327" v="30322" actId="1036"/>
          <ac:spMkLst>
            <pc:docMk/>
            <pc:sldMk cId="1915762114" sldId="2341"/>
            <ac:spMk id="56" creationId="{6268D95D-083D-95C4-1CE2-4EF0E93581DF}"/>
          </ac:spMkLst>
        </pc:spChg>
        <pc:spChg chg="add mod">
          <ac:chgData name="Oliver Alvarado Rodriguez" userId="b43339a2721ca99e" providerId="LiveId" clId="{43195163-79D3-B649-BCD6-2CC9077B0ED7}" dt="2022-12-04T15:14:45.327" v="30322" actId="1036"/>
          <ac:spMkLst>
            <pc:docMk/>
            <pc:sldMk cId="1915762114" sldId="2341"/>
            <ac:spMk id="57" creationId="{0C61C72E-4626-9889-138C-E90A2F57EA45}"/>
          </ac:spMkLst>
        </pc:spChg>
        <pc:spChg chg="add mod">
          <ac:chgData name="Oliver Alvarado Rodriguez" userId="b43339a2721ca99e" providerId="LiveId" clId="{43195163-79D3-B649-BCD6-2CC9077B0ED7}" dt="2022-12-04T15:14:45.327" v="30322" actId="1036"/>
          <ac:spMkLst>
            <pc:docMk/>
            <pc:sldMk cId="1915762114" sldId="2341"/>
            <ac:spMk id="58" creationId="{F3503445-1243-5AAD-AC5D-8007ED8A8367}"/>
          </ac:spMkLst>
        </pc:spChg>
        <pc:spChg chg="add mod">
          <ac:chgData name="Oliver Alvarado Rodriguez" userId="b43339a2721ca99e" providerId="LiveId" clId="{43195163-79D3-B649-BCD6-2CC9077B0ED7}" dt="2022-12-04T15:14:45.327" v="30322" actId="1036"/>
          <ac:spMkLst>
            <pc:docMk/>
            <pc:sldMk cId="1915762114" sldId="2341"/>
            <ac:spMk id="59" creationId="{D7012D31-6D96-2822-216C-5B9DA354AD4E}"/>
          </ac:spMkLst>
        </pc:spChg>
        <pc:spChg chg="add mod">
          <ac:chgData name="Oliver Alvarado Rodriguez" userId="b43339a2721ca99e" providerId="LiveId" clId="{43195163-79D3-B649-BCD6-2CC9077B0ED7}" dt="2022-12-04T15:14:45.327" v="30322" actId="1036"/>
          <ac:spMkLst>
            <pc:docMk/>
            <pc:sldMk cId="1915762114" sldId="2341"/>
            <ac:spMk id="64" creationId="{6BF97AF3-C5C6-EDC0-7AA4-F23425FADC75}"/>
          </ac:spMkLst>
        </pc:spChg>
        <pc:spChg chg="add del">
          <ac:chgData name="Oliver Alvarado Rodriguez" userId="b43339a2721ca99e" providerId="LiveId" clId="{43195163-79D3-B649-BCD6-2CC9077B0ED7}" dt="2022-11-30T18:49:21.730" v="19983" actId="478"/>
          <ac:spMkLst>
            <pc:docMk/>
            <pc:sldMk cId="1915762114" sldId="2341"/>
            <ac:spMk id="67" creationId="{CD301228-7D67-D808-66EA-C672DA87F0B4}"/>
          </ac:spMkLst>
        </pc:spChg>
        <pc:spChg chg="add mod">
          <ac:chgData name="Oliver Alvarado Rodriguez" userId="b43339a2721ca99e" providerId="LiveId" clId="{43195163-79D3-B649-BCD6-2CC9077B0ED7}" dt="2022-11-30T22:51:21.999" v="21074" actId="14100"/>
          <ac:spMkLst>
            <pc:docMk/>
            <pc:sldMk cId="1915762114" sldId="2341"/>
            <ac:spMk id="68" creationId="{8DB04553-1357-50A9-BCC5-1115CD9807C4}"/>
          </ac:spMkLst>
        </pc:spChg>
        <pc:spChg chg="add mod">
          <ac:chgData name="Oliver Alvarado Rodriguez" userId="b43339a2721ca99e" providerId="LiveId" clId="{43195163-79D3-B649-BCD6-2CC9077B0ED7}" dt="2022-12-04T15:14:45.327" v="30322" actId="1036"/>
          <ac:spMkLst>
            <pc:docMk/>
            <pc:sldMk cId="1915762114" sldId="2341"/>
            <ac:spMk id="75" creationId="{B8A87E37-D834-8798-6AF0-82E2EE83E3D1}"/>
          </ac:spMkLst>
        </pc:spChg>
        <pc:spChg chg="add mod">
          <ac:chgData name="Oliver Alvarado Rodriguez" userId="b43339a2721ca99e" providerId="LiveId" clId="{43195163-79D3-B649-BCD6-2CC9077B0ED7}" dt="2022-12-04T15:14:45.327" v="30322" actId="1036"/>
          <ac:spMkLst>
            <pc:docMk/>
            <pc:sldMk cId="1915762114" sldId="2341"/>
            <ac:spMk id="76" creationId="{5DB9E40C-02E3-8C96-D20C-C8F9900F81E2}"/>
          </ac:spMkLst>
        </pc:spChg>
        <pc:spChg chg="add mod">
          <ac:chgData name="Oliver Alvarado Rodriguez" userId="b43339a2721ca99e" providerId="LiveId" clId="{43195163-79D3-B649-BCD6-2CC9077B0ED7}" dt="2022-12-04T15:14:45.327" v="30322" actId="1036"/>
          <ac:spMkLst>
            <pc:docMk/>
            <pc:sldMk cId="1915762114" sldId="2341"/>
            <ac:spMk id="77" creationId="{18DC8C52-29E4-9156-8E1A-C185381EC2EC}"/>
          </ac:spMkLst>
        </pc:spChg>
        <pc:spChg chg="add mod">
          <ac:chgData name="Oliver Alvarado Rodriguez" userId="b43339a2721ca99e" providerId="LiveId" clId="{43195163-79D3-B649-BCD6-2CC9077B0ED7}" dt="2022-12-04T15:14:45.327" v="30322" actId="1036"/>
          <ac:spMkLst>
            <pc:docMk/>
            <pc:sldMk cId="1915762114" sldId="2341"/>
            <ac:spMk id="81" creationId="{B8B442E3-F6F8-0991-6525-6AFDAB0AF868}"/>
          </ac:spMkLst>
        </pc:spChg>
        <pc:spChg chg="add mod">
          <ac:chgData name="Oliver Alvarado Rodriguez" userId="b43339a2721ca99e" providerId="LiveId" clId="{43195163-79D3-B649-BCD6-2CC9077B0ED7}" dt="2022-12-04T15:14:45.327" v="30322" actId="1036"/>
          <ac:spMkLst>
            <pc:docMk/>
            <pc:sldMk cId="1915762114" sldId="2341"/>
            <ac:spMk id="82" creationId="{262FFC7F-16EF-74D9-8AF1-459F5F305CF4}"/>
          </ac:spMkLst>
        </pc:spChg>
        <pc:spChg chg="add del mod">
          <ac:chgData name="Oliver Alvarado Rodriguez" userId="b43339a2721ca99e" providerId="LiveId" clId="{43195163-79D3-B649-BCD6-2CC9077B0ED7}" dt="2022-11-30T19:14:37.653" v="20041" actId="11529"/>
          <ac:spMkLst>
            <pc:docMk/>
            <pc:sldMk cId="1915762114" sldId="2341"/>
            <ac:spMk id="94" creationId="{93969AF3-7F87-5D52-B94F-5F9BC500F8DF}"/>
          </ac:spMkLst>
        </pc:spChg>
        <pc:spChg chg="add mod">
          <ac:chgData name="Oliver Alvarado Rodriguez" userId="b43339a2721ca99e" providerId="LiveId" clId="{43195163-79D3-B649-BCD6-2CC9077B0ED7}" dt="2022-11-30T22:50:32.384" v="21067" actId="14100"/>
          <ac:spMkLst>
            <pc:docMk/>
            <pc:sldMk cId="1915762114" sldId="2341"/>
            <ac:spMk id="95" creationId="{9A84E18D-0E7C-77E6-6906-9BAC9A144F96}"/>
          </ac:spMkLst>
        </pc:spChg>
        <pc:spChg chg="add mod">
          <ac:chgData name="Oliver Alvarado Rodriguez" userId="b43339a2721ca99e" providerId="LiveId" clId="{43195163-79D3-B649-BCD6-2CC9077B0ED7}" dt="2022-11-30T22:50:22.194" v="21064" actId="14100"/>
          <ac:spMkLst>
            <pc:docMk/>
            <pc:sldMk cId="1915762114" sldId="2341"/>
            <ac:spMk id="96" creationId="{D6AF969B-8F91-645B-B6BE-0FD1938237A9}"/>
          </ac:spMkLst>
        </pc:spChg>
        <pc:spChg chg="add mod">
          <ac:chgData name="Oliver Alvarado Rodriguez" userId="b43339a2721ca99e" providerId="LiveId" clId="{43195163-79D3-B649-BCD6-2CC9077B0ED7}" dt="2022-12-04T15:14:45.327" v="30322" actId="1036"/>
          <ac:spMkLst>
            <pc:docMk/>
            <pc:sldMk cId="1915762114" sldId="2341"/>
            <ac:spMk id="97" creationId="{4247D78B-0256-8B0B-1787-8F2A5FA55A0E}"/>
          </ac:spMkLst>
        </pc:spChg>
        <pc:spChg chg="add mod">
          <ac:chgData name="Oliver Alvarado Rodriguez" userId="b43339a2721ca99e" providerId="LiveId" clId="{43195163-79D3-B649-BCD6-2CC9077B0ED7}" dt="2022-12-04T15:14:45.327" v="30322" actId="1036"/>
          <ac:spMkLst>
            <pc:docMk/>
            <pc:sldMk cId="1915762114" sldId="2341"/>
            <ac:spMk id="112" creationId="{62EFBB16-C433-FEEE-1BF8-5AAEEC405C7D}"/>
          </ac:spMkLst>
        </pc:spChg>
        <pc:graphicFrameChg chg="add mod modGraphic">
          <ac:chgData name="Oliver Alvarado Rodriguez" userId="b43339a2721ca99e" providerId="LiveId" clId="{43195163-79D3-B649-BCD6-2CC9077B0ED7}" dt="2022-11-30T19:25:10.003" v="20067" actId="20577"/>
          <ac:graphicFrameMkLst>
            <pc:docMk/>
            <pc:sldMk cId="1915762114" sldId="2341"/>
            <ac:graphicFrameMk id="27" creationId="{15165CA7-810D-7903-2E6B-33A38DE3DD2D}"/>
          </ac:graphicFrameMkLst>
        </pc:graphicFrameChg>
        <pc:picChg chg="add del mod">
          <ac:chgData name="Oliver Alvarado Rodriguez" userId="b43339a2721ca99e" providerId="LiveId" clId="{43195163-79D3-B649-BCD6-2CC9077B0ED7}" dt="2022-12-02T22:49:51.525" v="24645"/>
          <ac:picMkLst>
            <pc:docMk/>
            <pc:sldMk cId="1915762114" sldId="2341"/>
            <ac:picMk id="3" creationId="{31E6FF6B-E0A8-A445-5474-E72A1EE6CA23}"/>
          </ac:picMkLst>
        </pc:picChg>
        <pc:picChg chg="add mod">
          <ac:chgData name="Oliver Alvarado Rodriguez" userId="b43339a2721ca99e" providerId="LiveId" clId="{43195163-79D3-B649-BCD6-2CC9077B0ED7}" dt="2022-11-30T19:09:09.181" v="20000" actId="14826"/>
          <ac:picMkLst>
            <pc:docMk/>
            <pc:sldMk cId="1915762114" sldId="2341"/>
            <ac:picMk id="7" creationId="{4375EF52-C098-8FAE-0597-DCFCAB310A2D}"/>
          </ac:picMkLst>
        </pc:picChg>
        <pc:cxnChg chg="add mod">
          <ac:chgData name="Oliver Alvarado Rodriguez" userId="b43339a2721ca99e" providerId="LiveId" clId="{43195163-79D3-B649-BCD6-2CC9077B0ED7}" dt="2022-11-30T17:49:56.072" v="19640" actId="1076"/>
          <ac:cxnSpMkLst>
            <pc:docMk/>
            <pc:sldMk cId="1915762114" sldId="2341"/>
            <ac:cxnSpMk id="14" creationId="{CBE1B475-D2DC-CA3F-AEE5-28C339AC5E7D}"/>
          </ac:cxnSpMkLst>
        </pc:cxnChg>
        <pc:cxnChg chg="add mod">
          <ac:chgData name="Oliver Alvarado Rodriguez" userId="b43339a2721ca99e" providerId="LiveId" clId="{43195163-79D3-B649-BCD6-2CC9077B0ED7}" dt="2022-11-30T17:49:56.072" v="19640" actId="1076"/>
          <ac:cxnSpMkLst>
            <pc:docMk/>
            <pc:sldMk cId="1915762114" sldId="2341"/>
            <ac:cxnSpMk id="15" creationId="{8F76153D-D82A-8AF9-4C95-2E96E131522D}"/>
          </ac:cxnSpMkLst>
        </pc:cxnChg>
        <pc:cxnChg chg="add mod">
          <ac:chgData name="Oliver Alvarado Rodriguez" userId="b43339a2721ca99e" providerId="LiveId" clId="{43195163-79D3-B649-BCD6-2CC9077B0ED7}" dt="2022-11-30T17:49:56.072" v="19640" actId="1076"/>
          <ac:cxnSpMkLst>
            <pc:docMk/>
            <pc:sldMk cId="1915762114" sldId="2341"/>
            <ac:cxnSpMk id="16" creationId="{CDF62F92-EB6C-245C-2528-A712DAB28A76}"/>
          </ac:cxnSpMkLst>
        </pc:cxnChg>
        <pc:cxnChg chg="add mod">
          <ac:chgData name="Oliver Alvarado Rodriguez" userId="b43339a2721ca99e" providerId="LiveId" clId="{43195163-79D3-B649-BCD6-2CC9077B0ED7}" dt="2022-11-30T17:49:56.072" v="19640" actId="1076"/>
          <ac:cxnSpMkLst>
            <pc:docMk/>
            <pc:sldMk cId="1915762114" sldId="2341"/>
            <ac:cxnSpMk id="17" creationId="{A686D748-C552-70B8-A615-D3ACFFBADBFF}"/>
          </ac:cxnSpMkLst>
        </pc:cxnChg>
        <pc:cxnChg chg="add mod">
          <ac:chgData name="Oliver Alvarado Rodriguez" userId="b43339a2721ca99e" providerId="LiveId" clId="{43195163-79D3-B649-BCD6-2CC9077B0ED7}" dt="2022-11-30T19:25:02.098" v="20065" actId="14100"/>
          <ac:cxnSpMkLst>
            <pc:docMk/>
            <pc:sldMk cId="1915762114" sldId="2341"/>
            <ac:cxnSpMk id="23" creationId="{CDD62A9F-C3C5-3EDC-781E-D8AC97CFC212}"/>
          </ac:cxnSpMkLst>
        </pc:cxnChg>
        <pc:cxnChg chg="add mod">
          <ac:chgData name="Oliver Alvarado Rodriguez" userId="b43339a2721ca99e" providerId="LiveId" clId="{43195163-79D3-B649-BCD6-2CC9077B0ED7}" dt="2022-11-30T19:24:47.434" v="20062" actId="1076"/>
          <ac:cxnSpMkLst>
            <pc:docMk/>
            <pc:sldMk cId="1915762114" sldId="2341"/>
            <ac:cxnSpMk id="24" creationId="{8634C781-A16F-6CDF-DD27-F083B6BD5126}"/>
          </ac:cxnSpMkLst>
        </pc:cxnChg>
        <pc:cxnChg chg="add mod">
          <ac:chgData name="Oliver Alvarado Rodriguez" userId="b43339a2721ca99e" providerId="LiveId" clId="{43195163-79D3-B649-BCD6-2CC9077B0ED7}" dt="2022-11-30T17:49:56.072" v="19640" actId="1076"/>
          <ac:cxnSpMkLst>
            <pc:docMk/>
            <pc:sldMk cId="1915762114" sldId="2341"/>
            <ac:cxnSpMk id="25" creationId="{4D31EA60-CE0C-FF5A-59A6-5E4C5CEE6425}"/>
          </ac:cxnSpMkLst>
        </pc:cxnChg>
        <pc:cxnChg chg="add mod">
          <ac:chgData name="Oliver Alvarado Rodriguez" userId="b43339a2721ca99e" providerId="LiveId" clId="{43195163-79D3-B649-BCD6-2CC9077B0ED7}" dt="2022-11-30T17:49:56.072" v="19640" actId="1076"/>
          <ac:cxnSpMkLst>
            <pc:docMk/>
            <pc:sldMk cId="1915762114" sldId="2341"/>
            <ac:cxnSpMk id="26" creationId="{C7B47E00-567C-1B9E-6348-F82F2C206AB1}"/>
          </ac:cxnSpMkLst>
        </pc:cxnChg>
        <pc:cxnChg chg="add del mod">
          <ac:chgData name="Oliver Alvarado Rodriguez" userId="b43339a2721ca99e" providerId="LiveId" clId="{43195163-79D3-B649-BCD6-2CC9077B0ED7}" dt="2022-11-30T18:10:48.789" v="19649" actId="478"/>
          <ac:cxnSpMkLst>
            <pc:docMk/>
            <pc:sldMk cId="1915762114" sldId="2341"/>
            <ac:cxnSpMk id="35" creationId="{E6B94609-43F9-FE50-E69B-38D39A584EAB}"/>
          </ac:cxnSpMkLst>
        </pc:cxnChg>
        <pc:cxnChg chg="add del mod">
          <ac:chgData name="Oliver Alvarado Rodriguez" userId="b43339a2721ca99e" providerId="LiveId" clId="{43195163-79D3-B649-BCD6-2CC9077B0ED7}" dt="2022-11-30T18:10:47.461" v="19648" actId="478"/>
          <ac:cxnSpMkLst>
            <pc:docMk/>
            <pc:sldMk cId="1915762114" sldId="2341"/>
            <ac:cxnSpMk id="36" creationId="{A198B420-86DA-29D2-F8C1-D732319559FA}"/>
          </ac:cxnSpMkLst>
        </pc:cxnChg>
        <pc:cxnChg chg="add mod">
          <ac:chgData name="Oliver Alvarado Rodriguez" userId="b43339a2721ca99e" providerId="LiveId" clId="{43195163-79D3-B649-BCD6-2CC9077B0ED7}" dt="2022-12-04T15:14:45.327" v="30322" actId="1036"/>
          <ac:cxnSpMkLst>
            <pc:docMk/>
            <pc:sldMk cId="1915762114" sldId="2341"/>
            <ac:cxnSpMk id="37" creationId="{9E507707-D0B1-B664-D2BA-42DBE4BD2484}"/>
          </ac:cxnSpMkLst>
        </pc:cxnChg>
        <pc:cxnChg chg="add mod">
          <ac:chgData name="Oliver Alvarado Rodriguez" userId="b43339a2721ca99e" providerId="LiveId" clId="{43195163-79D3-B649-BCD6-2CC9077B0ED7}" dt="2022-12-04T15:14:45.327" v="30322" actId="1036"/>
          <ac:cxnSpMkLst>
            <pc:docMk/>
            <pc:sldMk cId="1915762114" sldId="2341"/>
            <ac:cxnSpMk id="38" creationId="{7DA33A9E-107B-74CA-BDC6-9432A51FF1B4}"/>
          </ac:cxnSpMkLst>
        </pc:cxnChg>
        <pc:cxnChg chg="add mod">
          <ac:chgData name="Oliver Alvarado Rodriguez" userId="b43339a2721ca99e" providerId="LiveId" clId="{43195163-79D3-B649-BCD6-2CC9077B0ED7}" dt="2022-12-04T15:14:45.327" v="30322" actId="1036"/>
          <ac:cxnSpMkLst>
            <pc:docMk/>
            <pc:sldMk cId="1915762114" sldId="2341"/>
            <ac:cxnSpMk id="42" creationId="{4495222A-6199-BFFA-E940-E9AEDA7330AE}"/>
          </ac:cxnSpMkLst>
        </pc:cxnChg>
        <pc:cxnChg chg="add mod">
          <ac:chgData name="Oliver Alvarado Rodriguez" userId="b43339a2721ca99e" providerId="LiveId" clId="{43195163-79D3-B649-BCD6-2CC9077B0ED7}" dt="2022-12-04T15:14:45.327" v="30322" actId="1036"/>
          <ac:cxnSpMkLst>
            <pc:docMk/>
            <pc:sldMk cId="1915762114" sldId="2341"/>
            <ac:cxnSpMk id="43" creationId="{1E67C6B8-0917-D843-DA1E-990690F29EE4}"/>
          </ac:cxnSpMkLst>
        </pc:cxnChg>
        <pc:cxnChg chg="add mod">
          <ac:chgData name="Oliver Alvarado Rodriguez" userId="b43339a2721ca99e" providerId="LiveId" clId="{43195163-79D3-B649-BCD6-2CC9077B0ED7}" dt="2022-12-04T15:14:45.327" v="30322" actId="1036"/>
          <ac:cxnSpMkLst>
            <pc:docMk/>
            <pc:sldMk cId="1915762114" sldId="2341"/>
            <ac:cxnSpMk id="47" creationId="{90039517-DC3B-DC10-6FEC-64D7AB037D90}"/>
          </ac:cxnSpMkLst>
        </pc:cxnChg>
        <pc:cxnChg chg="add mod">
          <ac:chgData name="Oliver Alvarado Rodriguez" userId="b43339a2721ca99e" providerId="LiveId" clId="{43195163-79D3-B649-BCD6-2CC9077B0ED7}" dt="2022-12-04T15:14:45.327" v="30322" actId="1036"/>
          <ac:cxnSpMkLst>
            <pc:docMk/>
            <pc:sldMk cId="1915762114" sldId="2341"/>
            <ac:cxnSpMk id="49" creationId="{BE9F5C9D-5174-BCD3-7BAD-1B3D5BBCBB2C}"/>
          </ac:cxnSpMkLst>
        </pc:cxnChg>
        <pc:cxnChg chg="add mod">
          <ac:chgData name="Oliver Alvarado Rodriguez" userId="b43339a2721ca99e" providerId="LiveId" clId="{43195163-79D3-B649-BCD6-2CC9077B0ED7}" dt="2022-12-04T15:14:45.327" v="30322" actId="1036"/>
          <ac:cxnSpMkLst>
            <pc:docMk/>
            <pc:sldMk cId="1915762114" sldId="2341"/>
            <ac:cxnSpMk id="53" creationId="{EC87E3A6-AB54-F356-7DEE-607270B73928}"/>
          </ac:cxnSpMkLst>
        </pc:cxnChg>
        <pc:cxnChg chg="add mod">
          <ac:chgData name="Oliver Alvarado Rodriguez" userId="b43339a2721ca99e" providerId="LiveId" clId="{43195163-79D3-B649-BCD6-2CC9077B0ED7}" dt="2022-12-04T15:14:45.327" v="30322" actId="1036"/>
          <ac:cxnSpMkLst>
            <pc:docMk/>
            <pc:sldMk cId="1915762114" sldId="2341"/>
            <ac:cxnSpMk id="60" creationId="{DE8ABB3E-87BB-62D4-F656-1DF036BFF802}"/>
          </ac:cxnSpMkLst>
        </pc:cxnChg>
        <pc:cxnChg chg="add mod">
          <ac:chgData name="Oliver Alvarado Rodriguez" userId="b43339a2721ca99e" providerId="LiveId" clId="{43195163-79D3-B649-BCD6-2CC9077B0ED7}" dt="2022-12-04T15:14:45.327" v="30322" actId="1036"/>
          <ac:cxnSpMkLst>
            <pc:docMk/>
            <pc:sldMk cId="1915762114" sldId="2341"/>
            <ac:cxnSpMk id="61" creationId="{1948F202-7BD3-1400-5EBF-2D8CB23D5815}"/>
          </ac:cxnSpMkLst>
        </pc:cxnChg>
        <pc:cxnChg chg="add mod">
          <ac:chgData name="Oliver Alvarado Rodriguez" userId="b43339a2721ca99e" providerId="LiveId" clId="{43195163-79D3-B649-BCD6-2CC9077B0ED7}" dt="2022-12-04T15:14:45.327" v="30322" actId="1036"/>
          <ac:cxnSpMkLst>
            <pc:docMk/>
            <pc:sldMk cId="1915762114" sldId="2341"/>
            <ac:cxnSpMk id="63" creationId="{6719A1DE-4C11-F4B1-ED08-EE262017A9F1}"/>
          </ac:cxnSpMkLst>
        </pc:cxnChg>
        <pc:cxnChg chg="add del">
          <ac:chgData name="Oliver Alvarado Rodriguez" userId="b43339a2721ca99e" providerId="LiveId" clId="{43195163-79D3-B649-BCD6-2CC9077B0ED7}" dt="2022-11-30T19:03:38.557" v="19995" actId="11529"/>
          <ac:cxnSpMkLst>
            <pc:docMk/>
            <pc:sldMk cId="1915762114" sldId="2341"/>
            <ac:cxnSpMk id="70" creationId="{80694474-E7C0-0693-8EEC-EEB5CD6B7BDB}"/>
          </ac:cxnSpMkLst>
        </pc:cxnChg>
        <pc:cxnChg chg="add mod">
          <ac:chgData name="Oliver Alvarado Rodriguez" userId="b43339a2721ca99e" providerId="LiveId" clId="{43195163-79D3-B649-BCD6-2CC9077B0ED7}" dt="2022-12-04T15:14:45.327" v="30322" actId="1036"/>
          <ac:cxnSpMkLst>
            <pc:docMk/>
            <pc:sldMk cId="1915762114" sldId="2341"/>
            <ac:cxnSpMk id="72" creationId="{3006EB84-013F-1ECE-6021-BC9A2F3FB90C}"/>
          </ac:cxnSpMkLst>
        </pc:cxnChg>
        <pc:cxnChg chg="add mod">
          <ac:chgData name="Oliver Alvarado Rodriguez" userId="b43339a2721ca99e" providerId="LiveId" clId="{43195163-79D3-B649-BCD6-2CC9077B0ED7}" dt="2022-12-04T15:14:45.327" v="30322" actId="1036"/>
          <ac:cxnSpMkLst>
            <pc:docMk/>
            <pc:sldMk cId="1915762114" sldId="2341"/>
            <ac:cxnSpMk id="74" creationId="{EA686D6A-4C9E-977E-54FC-BF5998706BBF}"/>
          </ac:cxnSpMkLst>
        </pc:cxnChg>
        <pc:cxnChg chg="add mod">
          <ac:chgData name="Oliver Alvarado Rodriguez" userId="b43339a2721ca99e" providerId="LiveId" clId="{43195163-79D3-B649-BCD6-2CC9077B0ED7}" dt="2022-12-04T15:14:45.327" v="30322" actId="1036"/>
          <ac:cxnSpMkLst>
            <pc:docMk/>
            <pc:sldMk cId="1915762114" sldId="2341"/>
            <ac:cxnSpMk id="78" creationId="{0FD448A7-3D58-1805-096F-FAA1199AB73F}"/>
          </ac:cxnSpMkLst>
        </pc:cxnChg>
        <pc:cxnChg chg="add mod">
          <ac:chgData name="Oliver Alvarado Rodriguez" userId="b43339a2721ca99e" providerId="LiveId" clId="{43195163-79D3-B649-BCD6-2CC9077B0ED7}" dt="2022-12-04T15:14:45.327" v="30322" actId="1036"/>
          <ac:cxnSpMkLst>
            <pc:docMk/>
            <pc:sldMk cId="1915762114" sldId="2341"/>
            <ac:cxnSpMk id="79" creationId="{544862E5-ADB8-FB11-DF1F-2786301880BF}"/>
          </ac:cxnSpMkLst>
        </pc:cxnChg>
        <pc:cxnChg chg="add mod">
          <ac:chgData name="Oliver Alvarado Rodriguez" userId="b43339a2721ca99e" providerId="LiveId" clId="{43195163-79D3-B649-BCD6-2CC9077B0ED7}" dt="2022-12-04T15:14:45.327" v="30322" actId="1036"/>
          <ac:cxnSpMkLst>
            <pc:docMk/>
            <pc:sldMk cId="1915762114" sldId="2341"/>
            <ac:cxnSpMk id="80" creationId="{04B29302-1483-1DBB-8FAD-43D3A9C5EFD3}"/>
          </ac:cxnSpMkLst>
        </pc:cxnChg>
        <pc:cxnChg chg="add mod">
          <ac:chgData name="Oliver Alvarado Rodriguez" userId="b43339a2721ca99e" providerId="LiveId" clId="{43195163-79D3-B649-BCD6-2CC9077B0ED7}" dt="2022-12-04T15:14:45.327" v="30322" actId="1036"/>
          <ac:cxnSpMkLst>
            <pc:docMk/>
            <pc:sldMk cId="1915762114" sldId="2341"/>
            <ac:cxnSpMk id="86" creationId="{7504AE91-85B0-6AA9-7E7F-C67EE2519A73}"/>
          </ac:cxnSpMkLst>
        </pc:cxnChg>
        <pc:cxnChg chg="add mod">
          <ac:chgData name="Oliver Alvarado Rodriguez" userId="b43339a2721ca99e" providerId="LiveId" clId="{43195163-79D3-B649-BCD6-2CC9077B0ED7}" dt="2022-12-04T15:14:45.327" v="30322" actId="1036"/>
          <ac:cxnSpMkLst>
            <pc:docMk/>
            <pc:sldMk cId="1915762114" sldId="2341"/>
            <ac:cxnSpMk id="89" creationId="{D24F43C5-29E2-7B26-06F2-1FA2EFD04A74}"/>
          </ac:cxnSpMkLst>
        </pc:cxnChg>
        <pc:cxnChg chg="add mod">
          <ac:chgData name="Oliver Alvarado Rodriguez" userId="b43339a2721ca99e" providerId="LiveId" clId="{43195163-79D3-B649-BCD6-2CC9077B0ED7}" dt="2022-12-04T15:14:45.327" v="30322" actId="1036"/>
          <ac:cxnSpMkLst>
            <pc:docMk/>
            <pc:sldMk cId="1915762114" sldId="2341"/>
            <ac:cxnSpMk id="99" creationId="{2A9742FB-7A67-32A6-3861-11A5DC278247}"/>
          </ac:cxnSpMkLst>
        </pc:cxnChg>
        <pc:cxnChg chg="add mod">
          <ac:chgData name="Oliver Alvarado Rodriguez" userId="b43339a2721ca99e" providerId="LiveId" clId="{43195163-79D3-B649-BCD6-2CC9077B0ED7}" dt="2022-12-04T15:14:45.327" v="30322" actId="1036"/>
          <ac:cxnSpMkLst>
            <pc:docMk/>
            <pc:sldMk cId="1915762114" sldId="2341"/>
            <ac:cxnSpMk id="101" creationId="{113EACE7-4CB1-CBA9-3FA4-70CC51021B75}"/>
          </ac:cxnSpMkLst>
        </pc:cxnChg>
        <pc:cxnChg chg="add mod">
          <ac:chgData name="Oliver Alvarado Rodriguez" userId="b43339a2721ca99e" providerId="LiveId" clId="{43195163-79D3-B649-BCD6-2CC9077B0ED7}" dt="2022-12-04T15:14:45.327" v="30322" actId="1036"/>
          <ac:cxnSpMkLst>
            <pc:docMk/>
            <pc:sldMk cId="1915762114" sldId="2341"/>
            <ac:cxnSpMk id="103" creationId="{E76DD84C-BE46-E1AE-C092-8F38BE4F3106}"/>
          </ac:cxnSpMkLst>
        </pc:cxnChg>
        <pc:cxnChg chg="add mod">
          <ac:chgData name="Oliver Alvarado Rodriguez" userId="b43339a2721ca99e" providerId="LiveId" clId="{43195163-79D3-B649-BCD6-2CC9077B0ED7}" dt="2022-12-04T15:14:45.327" v="30322" actId="1036"/>
          <ac:cxnSpMkLst>
            <pc:docMk/>
            <pc:sldMk cId="1915762114" sldId="2341"/>
            <ac:cxnSpMk id="105" creationId="{9382993F-336C-2764-C28C-8A703D1D6CCD}"/>
          </ac:cxnSpMkLst>
        </pc:cxnChg>
      </pc:sldChg>
      <pc:sldChg chg="modSp new del mod">
        <pc:chgData name="Oliver Alvarado Rodriguez" userId="b43339a2721ca99e" providerId="LiveId" clId="{43195163-79D3-B649-BCD6-2CC9077B0ED7}" dt="2022-12-02T00:12:36.336" v="22847" actId="2696"/>
        <pc:sldMkLst>
          <pc:docMk/>
          <pc:sldMk cId="65551803" sldId="2342"/>
        </pc:sldMkLst>
        <pc:spChg chg="mod">
          <ac:chgData name="Oliver Alvarado Rodriguez" userId="b43339a2721ca99e" providerId="LiveId" clId="{43195163-79D3-B649-BCD6-2CC9077B0ED7}" dt="2022-11-30T22:12:32.775" v="20992" actId="20577"/>
          <ac:spMkLst>
            <pc:docMk/>
            <pc:sldMk cId="65551803" sldId="2342"/>
            <ac:spMk id="2" creationId="{2C0BBCC3-21B5-9286-CEB0-747E44D87BAB}"/>
          </ac:spMkLst>
        </pc:spChg>
      </pc:sldChg>
      <pc:sldChg chg="addSp delSp modSp new add del mod modTransition modAnim">
        <pc:chgData name="Oliver Alvarado Rodriguez" userId="b43339a2721ca99e" providerId="LiveId" clId="{43195163-79D3-B649-BCD6-2CC9077B0ED7}" dt="2022-12-03T21:11:01.889" v="27292" actId="2696"/>
        <pc:sldMkLst>
          <pc:docMk/>
          <pc:sldMk cId="1718357628" sldId="2343"/>
        </pc:sldMkLst>
        <pc:spChg chg="mod">
          <ac:chgData name="Oliver Alvarado Rodriguez" userId="b43339a2721ca99e" providerId="LiveId" clId="{43195163-79D3-B649-BCD6-2CC9077B0ED7}" dt="2022-11-30T22:14:19.377" v="21058" actId="20577"/>
          <ac:spMkLst>
            <pc:docMk/>
            <pc:sldMk cId="1718357628" sldId="2343"/>
            <ac:spMk id="2" creationId="{5BDB966A-87E7-214B-DF2B-CBEE02812006}"/>
          </ac:spMkLst>
        </pc:spChg>
        <pc:spChg chg="mod">
          <ac:chgData name="Oliver Alvarado Rodriguez" userId="b43339a2721ca99e" providerId="LiveId" clId="{43195163-79D3-B649-BCD6-2CC9077B0ED7}" dt="2022-12-03T21:05:20.395" v="27167" actId="20577"/>
          <ac:spMkLst>
            <pc:docMk/>
            <pc:sldMk cId="1718357628" sldId="2343"/>
            <ac:spMk id="3" creationId="{23E5677A-547C-04B2-9C42-5EBA790098F9}"/>
          </ac:spMkLst>
        </pc:spChg>
        <pc:picChg chg="add del mod">
          <ac:chgData name="Oliver Alvarado Rodriguez" userId="b43339a2721ca99e" providerId="LiveId" clId="{43195163-79D3-B649-BCD6-2CC9077B0ED7}" dt="2022-12-02T22:01:19.298" v="24622"/>
          <ac:picMkLst>
            <pc:docMk/>
            <pc:sldMk cId="1718357628" sldId="2343"/>
            <ac:picMk id="7" creationId="{E1C1BAE4-3268-3CF6-315F-96733565BE31}"/>
          </ac:picMkLst>
        </pc:picChg>
        <pc:picChg chg="add del mod">
          <ac:chgData name="Oliver Alvarado Rodriguez" userId="b43339a2721ca99e" providerId="LiveId" clId="{43195163-79D3-B649-BCD6-2CC9077B0ED7}" dt="2022-12-02T22:50:03.554" v="24660"/>
          <ac:picMkLst>
            <pc:docMk/>
            <pc:sldMk cId="1718357628" sldId="2343"/>
            <ac:picMk id="8" creationId="{1C3723B9-6F36-4B9C-E77E-1E172E5EA347}"/>
          </ac:picMkLst>
        </pc:picChg>
      </pc:sldChg>
      <pc:sldChg chg="delSp modSp add del mod">
        <pc:chgData name="Oliver Alvarado Rodriguez" userId="b43339a2721ca99e" providerId="LiveId" clId="{43195163-79D3-B649-BCD6-2CC9077B0ED7}" dt="2022-12-01T17:49:51.412" v="21473" actId="2696"/>
        <pc:sldMkLst>
          <pc:docMk/>
          <pc:sldMk cId="3453471639" sldId="2344"/>
        </pc:sldMkLst>
        <pc:spChg chg="mod">
          <ac:chgData name="Oliver Alvarado Rodriguez" userId="b43339a2721ca99e" providerId="LiveId" clId="{43195163-79D3-B649-BCD6-2CC9077B0ED7}" dt="2022-12-01T17:46:43.193" v="21465" actId="207"/>
          <ac:spMkLst>
            <pc:docMk/>
            <pc:sldMk cId="3453471639" sldId="2344"/>
            <ac:spMk id="24" creationId="{C9604EB9-5084-C8AA-40C2-F94765EDEB5C}"/>
          </ac:spMkLst>
        </pc:spChg>
        <pc:spChg chg="mod">
          <ac:chgData name="Oliver Alvarado Rodriguez" userId="b43339a2721ca99e" providerId="LiveId" clId="{43195163-79D3-B649-BCD6-2CC9077B0ED7}" dt="2022-12-01T17:46:51.681" v="21466" actId="207"/>
          <ac:spMkLst>
            <pc:docMk/>
            <pc:sldMk cId="3453471639" sldId="2344"/>
            <ac:spMk id="66" creationId="{97702883-CAF4-E609-4203-C74D324CBD8F}"/>
          </ac:spMkLst>
        </pc:spChg>
        <pc:spChg chg="mod">
          <ac:chgData name="Oliver Alvarado Rodriguez" userId="b43339a2721ca99e" providerId="LiveId" clId="{43195163-79D3-B649-BCD6-2CC9077B0ED7}" dt="2022-12-01T17:46:51.681" v="21466" actId="207"/>
          <ac:spMkLst>
            <pc:docMk/>
            <pc:sldMk cId="3453471639" sldId="2344"/>
            <ac:spMk id="67" creationId="{75B61C95-159E-FADF-4F6E-9115EACB5EF0}"/>
          </ac:spMkLst>
        </pc:spChg>
        <pc:spChg chg="mod">
          <ac:chgData name="Oliver Alvarado Rodriguez" userId="b43339a2721ca99e" providerId="LiveId" clId="{43195163-79D3-B649-BCD6-2CC9077B0ED7}" dt="2022-12-01T17:46:51.681" v="21466" actId="207"/>
          <ac:spMkLst>
            <pc:docMk/>
            <pc:sldMk cId="3453471639" sldId="2344"/>
            <ac:spMk id="68" creationId="{56E38004-C481-69DD-B777-015113542A81}"/>
          </ac:spMkLst>
        </pc:spChg>
        <pc:spChg chg="mod">
          <ac:chgData name="Oliver Alvarado Rodriguez" userId="b43339a2721ca99e" providerId="LiveId" clId="{43195163-79D3-B649-BCD6-2CC9077B0ED7}" dt="2022-12-01T17:46:51.681" v="21466" actId="207"/>
          <ac:spMkLst>
            <pc:docMk/>
            <pc:sldMk cId="3453471639" sldId="2344"/>
            <ac:spMk id="69" creationId="{E876FAD3-13C0-8415-4A96-B03E596B2C04}"/>
          </ac:spMkLst>
        </pc:spChg>
        <pc:cxnChg chg="mod">
          <ac:chgData name="Oliver Alvarado Rodriguez" userId="b43339a2721ca99e" providerId="LiveId" clId="{43195163-79D3-B649-BCD6-2CC9077B0ED7}" dt="2022-12-01T17:45:48.969" v="21464" actId="208"/>
          <ac:cxnSpMkLst>
            <pc:docMk/>
            <pc:sldMk cId="3453471639" sldId="2344"/>
            <ac:cxnSpMk id="27" creationId="{DE4C62DB-0CA7-6B04-AA9D-C0B4072F8700}"/>
          </ac:cxnSpMkLst>
        </pc:cxnChg>
        <pc:cxnChg chg="mod">
          <ac:chgData name="Oliver Alvarado Rodriguez" userId="b43339a2721ca99e" providerId="LiveId" clId="{43195163-79D3-B649-BCD6-2CC9077B0ED7}" dt="2022-12-01T17:47:17.336" v="21467" actId="208"/>
          <ac:cxnSpMkLst>
            <pc:docMk/>
            <pc:sldMk cId="3453471639" sldId="2344"/>
            <ac:cxnSpMk id="28" creationId="{12124325-A95C-BD21-196E-22FF8E87503C}"/>
          </ac:cxnSpMkLst>
        </pc:cxnChg>
        <pc:cxnChg chg="mod">
          <ac:chgData name="Oliver Alvarado Rodriguez" userId="b43339a2721ca99e" providerId="LiveId" clId="{43195163-79D3-B649-BCD6-2CC9077B0ED7}" dt="2022-12-01T17:47:49.634" v="21468" actId="208"/>
          <ac:cxnSpMkLst>
            <pc:docMk/>
            <pc:sldMk cId="3453471639" sldId="2344"/>
            <ac:cxnSpMk id="29" creationId="{04628E17-9DC9-34A2-C6B9-0C9A75ECDABD}"/>
          </ac:cxnSpMkLst>
        </pc:cxnChg>
        <pc:cxnChg chg="mod">
          <ac:chgData name="Oliver Alvarado Rodriguez" userId="b43339a2721ca99e" providerId="LiveId" clId="{43195163-79D3-B649-BCD6-2CC9077B0ED7}" dt="2022-12-01T17:48:09.295" v="21469" actId="208"/>
          <ac:cxnSpMkLst>
            <pc:docMk/>
            <pc:sldMk cId="3453471639" sldId="2344"/>
            <ac:cxnSpMk id="30" creationId="{DD9CEDCF-4D3D-B92B-5AC7-7C05F029B608}"/>
          </ac:cxnSpMkLst>
        </pc:cxnChg>
        <pc:cxnChg chg="mod">
          <ac:chgData name="Oliver Alvarado Rodriguez" userId="b43339a2721ca99e" providerId="LiveId" clId="{43195163-79D3-B649-BCD6-2CC9077B0ED7}" dt="2022-12-01T17:48:26.008" v="21470" actId="208"/>
          <ac:cxnSpMkLst>
            <pc:docMk/>
            <pc:sldMk cId="3453471639" sldId="2344"/>
            <ac:cxnSpMk id="31" creationId="{FB4C9E26-A6B5-7B84-02EA-12E0D82541D2}"/>
          </ac:cxnSpMkLst>
        </pc:cxnChg>
        <pc:cxnChg chg="del mod">
          <ac:chgData name="Oliver Alvarado Rodriguez" userId="b43339a2721ca99e" providerId="LiveId" clId="{43195163-79D3-B649-BCD6-2CC9077B0ED7}" dt="2022-12-01T17:49:48.744" v="21472" actId="478"/>
          <ac:cxnSpMkLst>
            <pc:docMk/>
            <pc:sldMk cId="3453471639" sldId="2344"/>
            <ac:cxnSpMk id="33" creationId="{B30E8C21-7F03-B6DE-48CE-B1E76D0245D7}"/>
          </ac:cxnSpMkLst>
        </pc:cxnChg>
      </pc:sldChg>
      <pc:sldChg chg="modSp new del mod">
        <pc:chgData name="Oliver Alvarado Rodriguez" userId="b43339a2721ca99e" providerId="LiveId" clId="{43195163-79D3-B649-BCD6-2CC9077B0ED7}" dt="2022-12-02T00:15:53.608" v="22976" actId="2696"/>
        <pc:sldMkLst>
          <pc:docMk/>
          <pc:sldMk cId="3834251243" sldId="2344"/>
        </pc:sldMkLst>
        <pc:spChg chg="mod">
          <ac:chgData name="Oliver Alvarado Rodriguez" userId="b43339a2721ca99e" providerId="LiveId" clId="{43195163-79D3-B649-BCD6-2CC9077B0ED7}" dt="2022-12-01T18:41:03.533" v="22085" actId="20577"/>
          <ac:spMkLst>
            <pc:docMk/>
            <pc:sldMk cId="3834251243" sldId="2344"/>
            <ac:spMk id="2" creationId="{8072CD5D-10A3-4CB5-6D0E-615D1B2E9514}"/>
          </ac:spMkLst>
        </pc:spChg>
        <pc:spChg chg="mod">
          <ac:chgData name="Oliver Alvarado Rodriguez" userId="b43339a2721ca99e" providerId="LiveId" clId="{43195163-79D3-B649-BCD6-2CC9077B0ED7}" dt="2022-12-01T20:44:50.659" v="22210" actId="20577"/>
          <ac:spMkLst>
            <pc:docMk/>
            <pc:sldMk cId="3834251243" sldId="2344"/>
            <ac:spMk id="3" creationId="{C4E8FBEC-59A1-1511-1664-621F261BCE16}"/>
          </ac:spMkLst>
        </pc:spChg>
      </pc:sldChg>
      <pc:sldChg chg="modSp new del mod">
        <pc:chgData name="Oliver Alvarado Rodriguez" userId="b43339a2721ca99e" providerId="LiveId" clId="{43195163-79D3-B649-BCD6-2CC9077B0ED7}" dt="2022-12-02T00:15:54.974" v="22977" actId="2696"/>
        <pc:sldMkLst>
          <pc:docMk/>
          <pc:sldMk cId="2769875455" sldId="2345"/>
        </pc:sldMkLst>
        <pc:spChg chg="mod">
          <ac:chgData name="Oliver Alvarado Rodriguez" userId="b43339a2721ca99e" providerId="LiveId" clId="{43195163-79D3-B649-BCD6-2CC9077B0ED7}" dt="2022-12-01T18:41:27.243" v="22111" actId="20577"/>
          <ac:spMkLst>
            <pc:docMk/>
            <pc:sldMk cId="2769875455" sldId="2345"/>
            <ac:spMk id="2" creationId="{0AFD6D74-0B83-CC63-ECAD-C0D84F029E00}"/>
          </ac:spMkLst>
        </pc:spChg>
      </pc:sldChg>
      <pc:sldChg chg="addSp delSp modSp add mod modTransition modAnim">
        <pc:chgData name="Oliver Alvarado Rodriguez" userId="b43339a2721ca99e" providerId="LiveId" clId="{43195163-79D3-B649-BCD6-2CC9077B0ED7}" dt="2022-12-04T00:24:36.711" v="29670" actId="255"/>
        <pc:sldMkLst>
          <pc:docMk/>
          <pc:sldMk cId="4051637864" sldId="2346"/>
        </pc:sldMkLst>
        <pc:spChg chg="mod">
          <ac:chgData name="Oliver Alvarado Rodriguez" userId="b43339a2721ca99e" providerId="LiveId" clId="{43195163-79D3-B649-BCD6-2CC9077B0ED7}" dt="2022-12-02T00:17:11.855" v="22987" actId="20577"/>
          <ac:spMkLst>
            <pc:docMk/>
            <pc:sldMk cId="4051637864" sldId="2346"/>
            <ac:spMk id="2" creationId="{CEBBD0F0-EB7C-50DA-1765-28B5E1F96410}"/>
          </ac:spMkLst>
        </pc:spChg>
        <pc:spChg chg="mod">
          <ac:chgData name="Oliver Alvarado Rodriguez" userId="b43339a2721ca99e" providerId="LiveId" clId="{43195163-79D3-B649-BCD6-2CC9077B0ED7}" dt="2022-12-04T00:24:36.711" v="29670" actId="255"/>
          <ac:spMkLst>
            <pc:docMk/>
            <pc:sldMk cId="4051637864" sldId="2346"/>
            <ac:spMk id="114" creationId="{837961D3-CE86-257A-C913-0A7F8ECF30B4}"/>
          </ac:spMkLst>
        </pc:spChg>
        <pc:spChg chg="mod">
          <ac:chgData name="Oliver Alvarado Rodriguez" userId="b43339a2721ca99e" providerId="LiveId" clId="{43195163-79D3-B649-BCD6-2CC9077B0ED7}" dt="2022-12-02T00:17:22.833" v="22994" actId="1038"/>
          <ac:spMkLst>
            <pc:docMk/>
            <pc:sldMk cId="4051637864" sldId="2346"/>
            <ac:spMk id="138" creationId="{235825EA-D258-F66B-F3E3-9E66093E49F1}"/>
          </ac:spMkLst>
        </pc:spChg>
        <pc:picChg chg="add del mod">
          <ac:chgData name="Oliver Alvarado Rodriguez" userId="b43339a2721ca99e" providerId="LiveId" clId="{43195163-79D3-B649-BCD6-2CC9077B0ED7}" dt="2022-12-02T22:50:02.014" v="24658"/>
          <ac:picMkLst>
            <pc:docMk/>
            <pc:sldMk cId="4051637864" sldId="2346"/>
            <ac:picMk id="6" creationId="{8499D71C-41D6-E19F-B902-2BE54842F781}"/>
          </ac:picMkLst>
        </pc:picChg>
        <pc:picChg chg="mod modCrop">
          <ac:chgData name="Oliver Alvarado Rodriguez" userId="b43339a2721ca99e" providerId="LiveId" clId="{43195163-79D3-B649-BCD6-2CC9077B0ED7}" dt="2022-12-02T00:15:22.773" v="22975" actId="1076"/>
          <ac:picMkLst>
            <pc:docMk/>
            <pc:sldMk cId="4051637864" sldId="2346"/>
            <ac:picMk id="118" creationId="{E34BDD5A-08F3-A783-AD12-4F1DCA946303}"/>
          </ac:picMkLst>
        </pc:picChg>
        <pc:picChg chg="mod">
          <ac:chgData name="Oliver Alvarado Rodriguez" userId="b43339a2721ca99e" providerId="LiveId" clId="{43195163-79D3-B649-BCD6-2CC9077B0ED7}" dt="2022-12-02T00:14:28.181" v="22967" actId="1076"/>
          <ac:picMkLst>
            <pc:docMk/>
            <pc:sldMk cId="4051637864" sldId="2346"/>
            <ac:picMk id="136" creationId="{D193A356-611D-C451-A9BD-99442337BEBE}"/>
          </ac:picMkLst>
        </pc:picChg>
      </pc:sldChg>
      <pc:sldChg chg="modSp new del mod">
        <pc:chgData name="Oliver Alvarado Rodriguez" userId="b43339a2721ca99e" providerId="LiveId" clId="{43195163-79D3-B649-BCD6-2CC9077B0ED7}" dt="2022-12-02T18:12:48.882" v="24152" actId="2696"/>
        <pc:sldMkLst>
          <pc:docMk/>
          <pc:sldMk cId="1562493833" sldId="2347"/>
        </pc:sldMkLst>
        <pc:spChg chg="mod">
          <ac:chgData name="Oliver Alvarado Rodriguez" userId="b43339a2721ca99e" providerId="LiveId" clId="{43195163-79D3-B649-BCD6-2CC9077B0ED7}" dt="2022-12-02T17:27:59.047" v="23815" actId="20577"/>
          <ac:spMkLst>
            <pc:docMk/>
            <pc:sldMk cId="1562493833" sldId="2347"/>
            <ac:spMk id="2" creationId="{651DFA88-A3CF-2A18-841A-36102D9DC792}"/>
          </ac:spMkLst>
        </pc:spChg>
      </pc:sldChg>
      <pc:sldChg chg="modSp new del mod">
        <pc:chgData name="Oliver Alvarado Rodriguez" userId="b43339a2721ca99e" providerId="LiveId" clId="{43195163-79D3-B649-BCD6-2CC9077B0ED7}" dt="2022-12-03T02:47:10.801" v="25699" actId="2696"/>
        <pc:sldMkLst>
          <pc:docMk/>
          <pc:sldMk cId="2958843983" sldId="2347"/>
        </pc:sldMkLst>
        <pc:spChg chg="mod">
          <ac:chgData name="Oliver Alvarado Rodriguez" userId="b43339a2721ca99e" providerId="LiveId" clId="{43195163-79D3-B649-BCD6-2CC9077B0ED7}" dt="2022-12-03T02:47:07.333" v="25697" actId="20577"/>
          <ac:spMkLst>
            <pc:docMk/>
            <pc:sldMk cId="2958843983" sldId="2347"/>
            <ac:spMk id="2" creationId="{9D1F5360-34FB-0F03-1270-7E5B17E86452}"/>
          </ac:spMkLst>
        </pc:spChg>
      </pc:sldChg>
      <pc:sldChg chg="addSp delSp modSp add del mod">
        <pc:chgData name="Oliver Alvarado Rodriguez" userId="b43339a2721ca99e" providerId="LiveId" clId="{43195163-79D3-B649-BCD6-2CC9077B0ED7}" dt="2022-12-04T15:18:43.131" v="30515" actId="20577"/>
        <pc:sldMkLst>
          <pc:docMk/>
          <pc:sldMk cId="487012275" sldId="2348"/>
        </pc:sldMkLst>
        <pc:spChg chg="add del mod">
          <ac:chgData name="Oliver Alvarado Rodriguez" userId="b43339a2721ca99e" providerId="LiveId" clId="{43195163-79D3-B649-BCD6-2CC9077B0ED7}" dt="2022-12-03T03:13:34.178" v="26157" actId="478"/>
          <ac:spMkLst>
            <pc:docMk/>
            <pc:sldMk cId="487012275" sldId="2348"/>
            <ac:spMk id="2" creationId="{EEA78D6E-8B19-75A2-4D46-F5AF61692CDC}"/>
          </ac:spMkLst>
        </pc:spChg>
        <pc:spChg chg="add del mod">
          <ac:chgData name="Oliver Alvarado Rodriguez" userId="b43339a2721ca99e" providerId="LiveId" clId="{43195163-79D3-B649-BCD6-2CC9077B0ED7}" dt="2022-12-03T03:13:34.178" v="26157" actId="478"/>
          <ac:spMkLst>
            <pc:docMk/>
            <pc:sldMk cId="487012275" sldId="2348"/>
            <ac:spMk id="3" creationId="{9A60A87F-57BF-B894-2CEB-E38A03C91A93}"/>
          </ac:spMkLst>
        </pc:spChg>
        <pc:spChg chg="add del mod">
          <ac:chgData name="Oliver Alvarado Rodriguez" userId="b43339a2721ca99e" providerId="LiveId" clId="{43195163-79D3-B649-BCD6-2CC9077B0ED7}" dt="2022-12-03T03:13:36.030" v="26158" actId="478"/>
          <ac:spMkLst>
            <pc:docMk/>
            <pc:sldMk cId="487012275" sldId="2348"/>
            <ac:spMk id="8" creationId="{8066AFEA-64BC-14BE-794E-94F42A0F7292}"/>
          </ac:spMkLst>
        </pc:spChg>
        <pc:spChg chg="mod">
          <ac:chgData name="Oliver Alvarado Rodriguez" userId="b43339a2721ca99e" providerId="LiveId" clId="{43195163-79D3-B649-BCD6-2CC9077B0ED7}" dt="2022-12-04T15:18:43.131" v="30515" actId="20577"/>
          <ac:spMkLst>
            <pc:docMk/>
            <pc:sldMk cId="487012275" sldId="2348"/>
            <ac:spMk id="10" creationId="{B1B23E0D-37EC-1CD0-6A8D-37CEE08054B5}"/>
          </ac:spMkLst>
        </pc:spChg>
        <pc:spChg chg="del">
          <ac:chgData name="Oliver Alvarado Rodriguez" userId="b43339a2721ca99e" providerId="LiveId" clId="{43195163-79D3-B649-BCD6-2CC9077B0ED7}" dt="2022-12-03T02:47:18.269" v="25700" actId="478"/>
          <ac:spMkLst>
            <pc:docMk/>
            <pc:sldMk cId="487012275" sldId="2348"/>
            <ac:spMk id="12" creationId="{964A5145-11BD-C94D-F84A-45C2F356AE20}"/>
          </ac:spMkLst>
        </pc:spChg>
        <pc:spChg chg="del">
          <ac:chgData name="Oliver Alvarado Rodriguez" userId="b43339a2721ca99e" providerId="LiveId" clId="{43195163-79D3-B649-BCD6-2CC9077B0ED7}" dt="2022-12-03T02:47:18.269" v="25700" actId="478"/>
          <ac:spMkLst>
            <pc:docMk/>
            <pc:sldMk cId="487012275" sldId="2348"/>
            <ac:spMk id="15" creationId="{9D1671C2-7FCA-A6B7-6174-F1E7199A5E1D}"/>
          </ac:spMkLst>
        </pc:spChg>
        <pc:spChg chg="del">
          <ac:chgData name="Oliver Alvarado Rodriguez" userId="b43339a2721ca99e" providerId="LiveId" clId="{43195163-79D3-B649-BCD6-2CC9077B0ED7}" dt="2022-12-03T02:47:18.269" v="25700" actId="478"/>
          <ac:spMkLst>
            <pc:docMk/>
            <pc:sldMk cId="487012275" sldId="2348"/>
            <ac:spMk id="16" creationId="{646F0B00-4334-B79F-D970-BE9C2CEA05D1}"/>
          </ac:spMkLst>
        </pc:spChg>
        <pc:spChg chg="add del mod">
          <ac:chgData name="Oliver Alvarado Rodriguez" userId="b43339a2721ca99e" providerId="LiveId" clId="{43195163-79D3-B649-BCD6-2CC9077B0ED7}" dt="2022-12-03T03:13:37.681" v="26159" actId="478"/>
          <ac:spMkLst>
            <pc:docMk/>
            <pc:sldMk cId="487012275" sldId="2348"/>
            <ac:spMk id="22" creationId="{E3905B4D-063F-F647-E389-C4083C402AC4}"/>
          </ac:spMkLst>
        </pc:spChg>
        <pc:spChg chg="add del mod">
          <ac:chgData name="Oliver Alvarado Rodriguez" userId="b43339a2721ca99e" providerId="LiveId" clId="{43195163-79D3-B649-BCD6-2CC9077B0ED7}" dt="2022-12-03T03:13:37.681" v="26159" actId="478"/>
          <ac:spMkLst>
            <pc:docMk/>
            <pc:sldMk cId="487012275" sldId="2348"/>
            <ac:spMk id="23" creationId="{26752C3A-9A5E-7052-5C5A-5D009E588294}"/>
          </ac:spMkLst>
        </pc:spChg>
        <pc:spChg chg="add del mod">
          <ac:chgData name="Oliver Alvarado Rodriguez" userId="b43339a2721ca99e" providerId="LiveId" clId="{43195163-79D3-B649-BCD6-2CC9077B0ED7}" dt="2022-12-03T03:13:36.030" v="26158" actId="478"/>
          <ac:spMkLst>
            <pc:docMk/>
            <pc:sldMk cId="487012275" sldId="2348"/>
            <ac:spMk id="24" creationId="{1E151425-E147-BED9-EFE0-17FAE1B86B9F}"/>
          </ac:spMkLst>
        </pc:spChg>
        <pc:spChg chg="add del mod">
          <ac:chgData name="Oliver Alvarado Rodriguez" userId="b43339a2721ca99e" providerId="LiveId" clId="{43195163-79D3-B649-BCD6-2CC9077B0ED7}" dt="2022-12-03T03:13:36.030" v="26158" actId="478"/>
          <ac:spMkLst>
            <pc:docMk/>
            <pc:sldMk cId="487012275" sldId="2348"/>
            <ac:spMk id="25" creationId="{7E5A1391-D97B-2153-F8EC-0F682118C8F4}"/>
          </ac:spMkLst>
        </pc:spChg>
        <pc:spChg chg="del">
          <ac:chgData name="Oliver Alvarado Rodriguez" userId="b43339a2721ca99e" providerId="LiveId" clId="{43195163-79D3-B649-BCD6-2CC9077B0ED7}" dt="2022-12-03T02:47:18.269" v="25700" actId="478"/>
          <ac:spMkLst>
            <pc:docMk/>
            <pc:sldMk cId="487012275" sldId="2348"/>
            <ac:spMk id="26" creationId="{060F108F-8D21-BFA4-2956-6608C4BDAD32}"/>
          </ac:spMkLst>
        </pc:spChg>
        <pc:spChg chg="del">
          <ac:chgData name="Oliver Alvarado Rodriguez" userId="b43339a2721ca99e" providerId="LiveId" clId="{43195163-79D3-B649-BCD6-2CC9077B0ED7}" dt="2022-12-03T02:47:18.269" v="25700" actId="478"/>
          <ac:spMkLst>
            <pc:docMk/>
            <pc:sldMk cId="487012275" sldId="2348"/>
            <ac:spMk id="27" creationId="{9882CFC8-EDAB-0A0D-A19B-9184AC53DC66}"/>
          </ac:spMkLst>
        </pc:spChg>
        <pc:spChg chg="del">
          <ac:chgData name="Oliver Alvarado Rodriguez" userId="b43339a2721ca99e" providerId="LiveId" clId="{43195163-79D3-B649-BCD6-2CC9077B0ED7}" dt="2022-12-03T02:47:18.269" v="25700" actId="478"/>
          <ac:spMkLst>
            <pc:docMk/>
            <pc:sldMk cId="487012275" sldId="2348"/>
            <ac:spMk id="28" creationId="{1DE72474-3FEB-0DE0-CD8A-02AE85D72BCA}"/>
          </ac:spMkLst>
        </pc:spChg>
        <pc:spChg chg="del">
          <ac:chgData name="Oliver Alvarado Rodriguez" userId="b43339a2721ca99e" providerId="LiveId" clId="{43195163-79D3-B649-BCD6-2CC9077B0ED7}" dt="2022-12-03T02:47:18.269" v="25700" actId="478"/>
          <ac:spMkLst>
            <pc:docMk/>
            <pc:sldMk cId="487012275" sldId="2348"/>
            <ac:spMk id="30" creationId="{91B26AF3-9287-D497-7746-5C736C4E6D40}"/>
          </ac:spMkLst>
        </pc:spChg>
        <pc:spChg chg="del">
          <ac:chgData name="Oliver Alvarado Rodriguez" userId="b43339a2721ca99e" providerId="LiveId" clId="{43195163-79D3-B649-BCD6-2CC9077B0ED7}" dt="2022-12-03T02:47:18.269" v="25700" actId="478"/>
          <ac:spMkLst>
            <pc:docMk/>
            <pc:sldMk cId="487012275" sldId="2348"/>
            <ac:spMk id="31" creationId="{46FDBA34-535F-D47F-2FE0-FF2BC54730D4}"/>
          </ac:spMkLst>
        </pc:spChg>
        <pc:spChg chg="add del mod">
          <ac:chgData name="Oliver Alvarado Rodriguez" userId="b43339a2721ca99e" providerId="LiveId" clId="{43195163-79D3-B649-BCD6-2CC9077B0ED7}" dt="2022-12-03T03:05:15.972" v="25963" actId="478"/>
          <ac:spMkLst>
            <pc:docMk/>
            <pc:sldMk cId="487012275" sldId="2348"/>
            <ac:spMk id="38" creationId="{A82E0820-D3D3-1390-1B74-26A5F2659451}"/>
          </ac:spMkLst>
        </pc:spChg>
        <pc:spChg chg="add del mod">
          <ac:chgData name="Oliver Alvarado Rodriguez" userId="b43339a2721ca99e" providerId="LiveId" clId="{43195163-79D3-B649-BCD6-2CC9077B0ED7}" dt="2022-12-03T03:05:15.972" v="25963" actId="478"/>
          <ac:spMkLst>
            <pc:docMk/>
            <pc:sldMk cId="487012275" sldId="2348"/>
            <ac:spMk id="39" creationId="{6B42D822-56B9-8D63-DD41-B566033E75C7}"/>
          </ac:spMkLst>
        </pc:spChg>
        <pc:spChg chg="add del mod">
          <ac:chgData name="Oliver Alvarado Rodriguez" userId="b43339a2721ca99e" providerId="LiveId" clId="{43195163-79D3-B649-BCD6-2CC9077B0ED7}" dt="2022-12-03T03:05:15.972" v="25963" actId="478"/>
          <ac:spMkLst>
            <pc:docMk/>
            <pc:sldMk cId="487012275" sldId="2348"/>
            <ac:spMk id="40" creationId="{44009FEB-532E-3946-BE08-8870C457FECB}"/>
          </ac:spMkLst>
        </pc:spChg>
        <pc:spChg chg="add del mod">
          <ac:chgData name="Oliver Alvarado Rodriguez" userId="b43339a2721ca99e" providerId="LiveId" clId="{43195163-79D3-B649-BCD6-2CC9077B0ED7}" dt="2022-12-03T03:05:15.972" v="25963" actId="478"/>
          <ac:spMkLst>
            <pc:docMk/>
            <pc:sldMk cId="487012275" sldId="2348"/>
            <ac:spMk id="56" creationId="{1E9A6300-8FBD-E842-2E33-854362655D2F}"/>
          </ac:spMkLst>
        </pc:spChg>
        <pc:spChg chg="add del mod">
          <ac:chgData name="Oliver Alvarado Rodriguez" userId="b43339a2721ca99e" providerId="LiveId" clId="{43195163-79D3-B649-BCD6-2CC9077B0ED7}" dt="2022-12-03T03:05:03.869" v="25959" actId="478"/>
          <ac:spMkLst>
            <pc:docMk/>
            <pc:sldMk cId="487012275" sldId="2348"/>
            <ac:spMk id="60" creationId="{68326E0A-A0BA-90F1-198B-48DBCAD82D18}"/>
          </ac:spMkLst>
        </pc:spChg>
        <pc:spChg chg="add del mod">
          <ac:chgData name="Oliver Alvarado Rodriguez" userId="b43339a2721ca99e" providerId="LiveId" clId="{43195163-79D3-B649-BCD6-2CC9077B0ED7}" dt="2022-12-03T03:05:06.811" v="25960" actId="478"/>
          <ac:spMkLst>
            <pc:docMk/>
            <pc:sldMk cId="487012275" sldId="2348"/>
            <ac:spMk id="61" creationId="{32182A16-1956-E464-2A6A-F1EB3DDD8252}"/>
          </ac:spMkLst>
        </pc:spChg>
        <pc:spChg chg="add del mod">
          <ac:chgData name="Oliver Alvarado Rodriguez" userId="b43339a2721ca99e" providerId="LiveId" clId="{43195163-79D3-B649-BCD6-2CC9077B0ED7}" dt="2022-12-03T03:01:19.996" v="25818" actId="478"/>
          <ac:spMkLst>
            <pc:docMk/>
            <pc:sldMk cId="487012275" sldId="2348"/>
            <ac:spMk id="62" creationId="{7E182158-F596-4E8A-D99B-06608BD52A8A}"/>
          </ac:spMkLst>
        </pc:spChg>
        <pc:spChg chg="add del mod">
          <ac:chgData name="Oliver Alvarado Rodriguez" userId="b43339a2721ca99e" providerId="LiveId" clId="{43195163-79D3-B649-BCD6-2CC9077B0ED7}" dt="2022-12-03T03:01:17.738" v="25817" actId="478"/>
          <ac:spMkLst>
            <pc:docMk/>
            <pc:sldMk cId="487012275" sldId="2348"/>
            <ac:spMk id="63" creationId="{6F3067F4-EBA8-40C0-97B8-1214DBE43A26}"/>
          </ac:spMkLst>
        </pc:spChg>
        <pc:spChg chg="add del mod">
          <ac:chgData name="Oliver Alvarado Rodriguez" userId="b43339a2721ca99e" providerId="LiveId" clId="{43195163-79D3-B649-BCD6-2CC9077B0ED7}" dt="2022-12-03T03:01:47.387" v="25821"/>
          <ac:spMkLst>
            <pc:docMk/>
            <pc:sldMk cId="487012275" sldId="2348"/>
            <ac:spMk id="64" creationId="{ECDF7E73-FDBA-11C0-F868-C26494BE9B0E}"/>
          </ac:spMkLst>
        </pc:spChg>
        <pc:spChg chg="add del mod">
          <ac:chgData name="Oliver Alvarado Rodriguez" userId="b43339a2721ca99e" providerId="LiveId" clId="{43195163-79D3-B649-BCD6-2CC9077B0ED7}" dt="2022-12-03T03:05:01.955" v="25958" actId="478"/>
          <ac:spMkLst>
            <pc:docMk/>
            <pc:sldMk cId="487012275" sldId="2348"/>
            <ac:spMk id="65" creationId="{E5BC70FF-38E6-D525-9311-CCA8783782D3}"/>
          </ac:spMkLst>
        </pc:spChg>
        <pc:spChg chg="add del mod">
          <ac:chgData name="Oliver Alvarado Rodriguez" userId="b43339a2721ca99e" providerId="LiveId" clId="{43195163-79D3-B649-BCD6-2CC9077B0ED7}" dt="2022-12-03T03:13:40.526" v="26160" actId="478"/>
          <ac:spMkLst>
            <pc:docMk/>
            <pc:sldMk cId="487012275" sldId="2348"/>
            <ac:spMk id="68" creationId="{7E7EBBEB-C9F2-C102-831F-02565876DCDD}"/>
          </ac:spMkLst>
        </pc:spChg>
        <pc:spChg chg="add del mod">
          <ac:chgData name="Oliver Alvarado Rodriguez" userId="b43339a2721ca99e" providerId="LiveId" clId="{43195163-79D3-B649-BCD6-2CC9077B0ED7}" dt="2022-12-03T03:13:36.030" v="26158" actId="478"/>
          <ac:spMkLst>
            <pc:docMk/>
            <pc:sldMk cId="487012275" sldId="2348"/>
            <ac:spMk id="75" creationId="{231755D1-B1FA-CDFE-6136-BB620181C2AD}"/>
          </ac:spMkLst>
        </pc:spChg>
        <pc:spChg chg="add mod">
          <ac:chgData name="Oliver Alvarado Rodriguez" userId="b43339a2721ca99e" providerId="LiveId" clId="{43195163-79D3-B649-BCD6-2CC9077B0ED7}" dt="2022-12-03T16:24:18.752" v="26418" actId="1036"/>
          <ac:spMkLst>
            <pc:docMk/>
            <pc:sldMk cId="487012275" sldId="2348"/>
            <ac:spMk id="84" creationId="{78A3C11A-1438-1F79-C2FF-BE6D2D37AC7F}"/>
          </ac:spMkLst>
        </pc:spChg>
        <pc:spChg chg="add mod">
          <ac:chgData name="Oliver Alvarado Rodriguez" userId="b43339a2721ca99e" providerId="LiveId" clId="{43195163-79D3-B649-BCD6-2CC9077B0ED7}" dt="2022-12-03T16:24:18.752" v="26418" actId="1036"/>
          <ac:spMkLst>
            <pc:docMk/>
            <pc:sldMk cId="487012275" sldId="2348"/>
            <ac:spMk id="85" creationId="{B06E59DD-F3A1-B354-137F-CD243078F8CC}"/>
          </ac:spMkLst>
        </pc:spChg>
        <pc:spChg chg="add mod">
          <ac:chgData name="Oliver Alvarado Rodriguez" userId="b43339a2721ca99e" providerId="LiveId" clId="{43195163-79D3-B649-BCD6-2CC9077B0ED7}" dt="2022-12-03T16:24:18.752" v="26418" actId="1036"/>
          <ac:spMkLst>
            <pc:docMk/>
            <pc:sldMk cId="487012275" sldId="2348"/>
            <ac:spMk id="86" creationId="{3D5FC0E5-F07D-02D8-CE0E-8DAAFBA8D249}"/>
          </ac:spMkLst>
        </pc:spChg>
        <pc:spChg chg="add mod">
          <ac:chgData name="Oliver Alvarado Rodriguez" userId="b43339a2721ca99e" providerId="LiveId" clId="{43195163-79D3-B649-BCD6-2CC9077B0ED7}" dt="2022-12-03T16:24:18.752" v="26418" actId="1036"/>
          <ac:spMkLst>
            <pc:docMk/>
            <pc:sldMk cId="487012275" sldId="2348"/>
            <ac:spMk id="93" creationId="{BE6DE992-81C0-2A96-78AC-87744BBB1E68}"/>
          </ac:spMkLst>
        </pc:spChg>
        <pc:spChg chg="add mod">
          <ac:chgData name="Oliver Alvarado Rodriguez" userId="b43339a2721ca99e" providerId="LiveId" clId="{43195163-79D3-B649-BCD6-2CC9077B0ED7}" dt="2022-12-03T16:24:18.752" v="26418" actId="1036"/>
          <ac:spMkLst>
            <pc:docMk/>
            <pc:sldMk cId="487012275" sldId="2348"/>
            <ac:spMk id="94" creationId="{1A919192-69E2-F89A-4AA9-076934F5A501}"/>
          </ac:spMkLst>
        </pc:spChg>
        <pc:spChg chg="add mod">
          <ac:chgData name="Oliver Alvarado Rodriguez" userId="b43339a2721ca99e" providerId="LiveId" clId="{43195163-79D3-B649-BCD6-2CC9077B0ED7}" dt="2022-12-03T16:24:18.752" v="26418" actId="1036"/>
          <ac:spMkLst>
            <pc:docMk/>
            <pc:sldMk cId="487012275" sldId="2348"/>
            <ac:spMk id="95" creationId="{430BA52E-8481-40C0-CD16-A8F1417B25A6}"/>
          </ac:spMkLst>
        </pc:spChg>
        <pc:spChg chg="add mod">
          <ac:chgData name="Oliver Alvarado Rodriguez" userId="b43339a2721ca99e" providerId="LiveId" clId="{43195163-79D3-B649-BCD6-2CC9077B0ED7}" dt="2022-12-03T16:24:18.752" v="26418" actId="1036"/>
          <ac:spMkLst>
            <pc:docMk/>
            <pc:sldMk cId="487012275" sldId="2348"/>
            <ac:spMk id="96" creationId="{0575FF50-D006-D6DD-8E22-B8476E9906FE}"/>
          </ac:spMkLst>
        </pc:spChg>
        <pc:spChg chg="add mod">
          <ac:chgData name="Oliver Alvarado Rodriguez" userId="b43339a2721ca99e" providerId="LiveId" clId="{43195163-79D3-B649-BCD6-2CC9077B0ED7}" dt="2022-12-03T16:24:18.752" v="26418" actId="1036"/>
          <ac:spMkLst>
            <pc:docMk/>
            <pc:sldMk cId="487012275" sldId="2348"/>
            <ac:spMk id="103" creationId="{3037D76D-8349-1E8D-6824-093AC05C6F19}"/>
          </ac:spMkLst>
        </pc:spChg>
        <pc:spChg chg="add mod">
          <ac:chgData name="Oliver Alvarado Rodriguez" userId="b43339a2721ca99e" providerId="LiveId" clId="{43195163-79D3-B649-BCD6-2CC9077B0ED7}" dt="2022-12-03T16:24:18.752" v="26418" actId="1036"/>
          <ac:spMkLst>
            <pc:docMk/>
            <pc:sldMk cId="487012275" sldId="2348"/>
            <ac:spMk id="104" creationId="{DEDC6A8B-2E8D-7D5E-882A-D29BD7912EC0}"/>
          </ac:spMkLst>
        </pc:spChg>
        <pc:spChg chg="add mod">
          <ac:chgData name="Oliver Alvarado Rodriguez" userId="b43339a2721ca99e" providerId="LiveId" clId="{43195163-79D3-B649-BCD6-2CC9077B0ED7}" dt="2022-12-03T16:24:18.752" v="26418" actId="1036"/>
          <ac:spMkLst>
            <pc:docMk/>
            <pc:sldMk cId="487012275" sldId="2348"/>
            <ac:spMk id="105" creationId="{32F4A588-B338-0EE5-9E24-9857FFD3DDBC}"/>
          </ac:spMkLst>
        </pc:spChg>
        <pc:spChg chg="add mod">
          <ac:chgData name="Oliver Alvarado Rodriguez" userId="b43339a2721ca99e" providerId="LiveId" clId="{43195163-79D3-B649-BCD6-2CC9077B0ED7}" dt="2022-12-03T16:24:18.752" v="26418" actId="1036"/>
          <ac:spMkLst>
            <pc:docMk/>
            <pc:sldMk cId="487012275" sldId="2348"/>
            <ac:spMk id="121" creationId="{1C4969D3-44E5-2CC4-A007-1FA6CED2CDAC}"/>
          </ac:spMkLst>
        </pc:spChg>
        <pc:spChg chg="add mod">
          <ac:chgData name="Oliver Alvarado Rodriguez" userId="b43339a2721ca99e" providerId="LiveId" clId="{43195163-79D3-B649-BCD6-2CC9077B0ED7}" dt="2022-12-03T16:24:18.752" v="26418" actId="1036"/>
          <ac:spMkLst>
            <pc:docMk/>
            <pc:sldMk cId="487012275" sldId="2348"/>
            <ac:spMk id="122" creationId="{DF1D6F51-5FF5-AA60-9AF3-6149AAAC92C8}"/>
          </ac:spMkLst>
        </pc:spChg>
        <pc:spChg chg="add del mod">
          <ac:chgData name="Oliver Alvarado Rodriguez" userId="b43339a2721ca99e" providerId="LiveId" clId="{43195163-79D3-B649-BCD6-2CC9077B0ED7}" dt="2022-12-03T17:22:54.032" v="26469" actId="478"/>
          <ac:spMkLst>
            <pc:docMk/>
            <pc:sldMk cId="487012275" sldId="2348"/>
            <ac:spMk id="123" creationId="{A2E09D6C-1252-312D-498B-1F9B96067A24}"/>
          </ac:spMkLst>
        </pc:spChg>
        <pc:spChg chg="add mod">
          <ac:chgData name="Oliver Alvarado Rodriguez" userId="b43339a2721ca99e" providerId="LiveId" clId="{43195163-79D3-B649-BCD6-2CC9077B0ED7}" dt="2022-12-03T16:24:18.752" v="26418" actId="1036"/>
          <ac:spMkLst>
            <pc:docMk/>
            <pc:sldMk cId="487012275" sldId="2348"/>
            <ac:spMk id="124" creationId="{68CB5A17-9D9D-3FAE-A9CD-8ADBCD81C2AD}"/>
          </ac:spMkLst>
        </pc:spChg>
        <pc:spChg chg="add del mod">
          <ac:chgData name="Oliver Alvarado Rodriguez" userId="b43339a2721ca99e" providerId="LiveId" clId="{43195163-79D3-B649-BCD6-2CC9077B0ED7}" dt="2022-12-03T16:24:18.752" v="26418" actId="1036"/>
          <ac:spMkLst>
            <pc:docMk/>
            <pc:sldMk cId="487012275" sldId="2348"/>
            <ac:spMk id="125" creationId="{5240C38A-D2B9-5117-9A2B-672C8F1C982B}"/>
          </ac:spMkLst>
        </pc:spChg>
        <pc:spChg chg="add del mod">
          <ac:chgData name="Oliver Alvarado Rodriguez" userId="b43339a2721ca99e" providerId="LiveId" clId="{43195163-79D3-B649-BCD6-2CC9077B0ED7}" dt="2022-12-03T16:24:18.752" v="26418" actId="1036"/>
          <ac:spMkLst>
            <pc:docMk/>
            <pc:sldMk cId="487012275" sldId="2348"/>
            <ac:spMk id="126" creationId="{D5F7FE96-86F2-3153-BDC6-1AE0BB8AA28D}"/>
          </ac:spMkLst>
        </pc:spChg>
        <pc:spChg chg="add del mod">
          <ac:chgData name="Oliver Alvarado Rodriguez" userId="b43339a2721ca99e" providerId="LiveId" clId="{43195163-79D3-B649-BCD6-2CC9077B0ED7}" dt="2022-12-03T16:24:18.752" v="26418" actId="1036"/>
          <ac:spMkLst>
            <pc:docMk/>
            <pc:sldMk cId="487012275" sldId="2348"/>
            <ac:spMk id="127" creationId="{F8EC2D0D-84A6-4FB1-BCEC-D8087F253025}"/>
          </ac:spMkLst>
        </pc:spChg>
        <pc:spChg chg="add del mod">
          <ac:chgData name="Oliver Alvarado Rodriguez" userId="b43339a2721ca99e" providerId="LiveId" clId="{43195163-79D3-B649-BCD6-2CC9077B0ED7}" dt="2022-12-03T16:24:18.752" v="26418" actId="1036"/>
          <ac:spMkLst>
            <pc:docMk/>
            <pc:sldMk cId="487012275" sldId="2348"/>
            <ac:spMk id="134" creationId="{4147CBA1-34E5-8C28-C7E2-FC1534C1F9C0}"/>
          </ac:spMkLst>
        </pc:spChg>
        <pc:spChg chg="add del mod">
          <ac:chgData name="Oliver Alvarado Rodriguez" userId="b43339a2721ca99e" providerId="LiveId" clId="{43195163-79D3-B649-BCD6-2CC9077B0ED7}" dt="2022-12-03T16:24:18.752" v="26418" actId="1036"/>
          <ac:spMkLst>
            <pc:docMk/>
            <pc:sldMk cId="487012275" sldId="2348"/>
            <ac:spMk id="135" creationId="{9474CAB2-7CA2-E53A-E50F-61D5E5065271}"/>
          </ac:spMkLst>
        </pc:spChg>
        <pc:spChg chg="add del mod">
          <ac:chgData name="Oliver Alvarado Rodriguez" userId="b43339a2721ca99e" providerId="LiveId" clId="{43195163-79D3-B649-BCD6-2CC9077B0ED7}" dt="2022-12-03T16:24:18.752" v="26418" actId="1036"/>
          <ac:spMkLst>
            <pc:docMk/>
            <pc:sldMk cId="487012275" sldId="2348"/>
            <ac:spMk id="136" creationId="{C52CAEC2-5CCE-A25F-9F29-A36E5CE51A27}"/>
          </ac:spMkLst>
        </pc:spChg>
        <pc:spChg chg="add del mod">
          <ac:chgData name="Oliver Alvarado Rodriguez" userId="b43339a2721ca99e" providerId="LiveId" clId="{43195163-79D3-B649-BCD6-2CC9077B0ED7}" dt="2022-12-03T16:24:18.752" v="26418" actId="1036"/>
          <ac:spMkLst>
            <pc:docMk/>
            <pc:sldMk cId="487012275" sldId="2348"/>
            <ac:spMk id="137" creationId="{EEB89EE4-0468-11EC-A7B5-A95C61516EC9}"/>
          </ac:spMkLst>
        </pc:spChg>
        <pc:spChg chg="add del mod">
          <ac:chgData name="Oliver Alvarado Rodriguez" userId="b43339a2721ca99e" providerId="LiveId" clId="{43195163-79D3-B649-BCD6-2CC9077B0ED7}" dt="2022-12-03T16:24:18.752" v="26418" actId="1036"/>
          <ac:spMkLst>
            <pc:docMk/>
            <pc:sldMk cId="487012275" sldId="2348"/>
            <ac:spMk id="144" creationId="{29632CBE-CC0D-F419-536F-1E993C23A2A9}"/>
          </ac:spMkLst>
        </pc:spChg>
        <pc:spChg chg="add del mod">
          <ac:chgData name="Oliver Alvarado Rodriguez" userId="b43339a2721ca99e" providerId="LiveId" clId="{43195163-79D3-B649-BCD6-2CC9077B0ED7}" dt="2022-12-03T16:24:18.752" v="26418" actId="1036"/>
          <ac:spMkLst>
            <pc:docMk/>
            <pc:sldMk cId="487012275" sldId="2348"/>
            <ac:spMk id="145" creationId="{B62A1566-5939-A80B-96C5-230A2D693AF6}"/>
          </ac:spMkLst>
        </pc:spChg>
        <pc:spChg chg="add del mod">
          <ac:chgData name="Oliver Alvarado Rodriguez" userId="b43339a2721ca99e" providerId="LiveId" clId="{43195163-79D3-B649-BCD6-2CC9077B0ED7}" dt="2022-12-03T16:24:18.752" v="26418" actId="1036"/>
          <ac:spMkLst>
            <pc:docMk/>
            <pc:sldMk cId="487012275" sldId="2348"/>
            <ac:spMk id="146" creationId="{527A3668-36CB-E13A-F5E8-BF37140D5C4C}"/>
          </ac:spMkLst>
        </pc:spChg>
        <pc:spChg chg="add del mod">
          <ac:chgData name="Oliver Alvarado Rodriguez" userId="b43339a2721ca99e" providerId="LiveId" clId="{43195163-79D3-B649-BCD6-2CC9077B0ED7}" dt="2022-12-03T16:24:18.752" v="26418" actId="1036"/>
          <ac:spMkLst>
            <pc:docMk/>
            <pc:sldMk cId="487012275" sldId="2348"/>
            <ac:spMk id="162" creationId="{C39C6CE2-7811-2020-6251-58309AE5C40B}"/>
          </ac:spMkLst>
        </pc:spChg>
        <pc:spChg chg="add del mod">
          <ac:chgData name="Oliver Alvarado Rodriguez" userId="b43339a2721ca99e" providerId="LiveId" clId="{43195163-79D3-B649-BCD6-2CC9077B0ED7}" dt="2022-12-03T03:17:18.289" v="26268" actId="478"/>
          <ac:spMkLst>
            <pc:docMk/>
            <pc:sldMk cId="487012275" sldId="2348"/>
            <ac:spMk id="163" creationId="{63506A95-DA18-A12C-1C5A-E488EDB041E5}"/>
          </ac:spMkLst>
        </pc:spChg>
        <pc:spChg chg="add mod">
          <ac:chgData name="Oliver Alvarado Rodriguez" userId="b43339a2721ca99e" providerId="LiveId" clId="{43195163-79D3-B649-BCD6-2CC9077B0ED7}" dt="2022-12-03T16:24:18.752" v="26418" actId="1036"/>
          <ac:spMkLst>
            <pc:docMk/>
            <pc:sldMk cId="487012275" sldId="2348"/>
            <ac:spMk id="164" creationId="{1EB6448E-0004-6F45-AFF1-B61FDB8D4E07}"/>
          </ac:spMkLst>
        </pc:spChg>
        <pc:spChg chg="add del mod">
          <ac:chgData name="Oliver Alvarado Rodriguez" userId="b43339a2721ca99e" providerId="LiveId" clId="{43195163-79D3-B649-BCD6-2CC9077B0ED7}" dt="2022-12-03T03:18:13.853" v="26309" actId="478"/>
          <ac:spMkLst>
            <pc:docMk/>
            <pc:sldMk cId="487012275" sldId="2348"/>
            <ac:spMk id="165" creationId="{74827BA7-6308-8941-6B27-E743B404D866}"/>
          </ac:spMkLst>
        </pc:spChg>
        <pc:spChg chg="add del mod">
          <ac:chgData name="Oliver Alvarado Rodriguez" userId="b43339a2721ca99e" providerId="LiveId" clId="{43195163-79D3-B649-BCD6-2CC9077B0ED7}" dt="2022-12-03T03:18:12.559" v="26308" actId="478"/>
          <ac:spMkLst>
            <pc:docMk/>
            <pc:sldMk cId="487012275" sldId="2348"/>
            <ac:spMk id="166" creationId="{D3FDD346-5EC4-FAD1-1F1C-A86EA171691E}"/>
          </ac:spMkLst>
        </pc:spChg>
        <pc:spChg chg="add mod">
          <ac:chgData name="Oliver Alvarado Rodriguez" userId="b43339a2721ca99e" providerId="LiveId" clId="{43195163-79D3-B649-BCD6-2CC9077B0ED7}" dt="2022-12-03T16:24:18.752" v="26418" actId="1036"/>
          <ac:spMkLst>
            <pc:docMk/>
            <pc:sldMk cId="487012275" sldId="2348"/>
            <ac:spMk id="167" creationId="{E4E39AB1-A64E-E3B3-B959-CB5E56545B3E}"/>
          </ac:spMkLst>
        </pc:spChg>
        <pc:spChg chg="add mod">
          <ac:chgData name="Oliver Alvarado Rodriguez" userId="b43339a2721ca99e" providerId="LiveId" clId="{43195163-79D3-B649-BCD6-2CC9077B0ED7}" dt="2022-12-03T16:24:18.752" v="26418" actId="1036"/>
          <ac:spMkLst>
            <pc:docMk/>
            <pc:sldMk cId="487012275" sldId="2348"/>
            <ac:spMk id="168" creationId="{7B01E1FB-34F3-1C24-4FD4-D3D6540F97C2}"/>
          </ac:spMkLst>
        </pc:spChg>
        <pc:spChg chg="add mod">
          <ac:chgData name="Oliver Alvarado Rodriguez" userId="b43339a2721ca99e" providerId="LiveId" clId="{43195163-79D3-B649-BCD6-2CC9077B0ED7}" dt="2022-12-03T17:24:01.044" v="26516" actId="1076"/>
          <ac:spMkLst>
            <pc:docMk/>
            <pc:sldMk cId="487012275" sldId="2348"/>
            <ac:spMk id="169" creationId="{3738C570-D9CC-DB86-41A0-FAEED06CCED0}"/>
          </ac:spMkLst>
        </pc:spChg>
        <pc:spChg chg="add del mod">
          <ac:chgData name="Oliver Alvarado Rodriguez" userId="b43339a2721ca99e" providerId="LiveId" clId="{43195163-79D3-B649-BCD6-2CC9077B0ED7}" dt="2022-12-03T03:20:06.116" v="26383" actId="478"/>
          <ac:spMkLst>
            <pc:docMk/>
            <pc:sldMk cId="487012275" sldId="2348"/>
            <ac:spMk id="170" creationId="{ED3E4F32-8B67-F12B-2795-CC3B53427DF8}"/>
          </ac:spMkLst>
        </pc:spChg>
        <pc:spChg chg="add del mod">
          <ac:chgData name="Oliver Alvarado Rodriguez" userId="b43339a2721ca99e" providerId="LiveId" clId="{43195163-79D3-B649-BCD6-2CC9077B0ED7}" dt="2022-12-03T03:20:12.043" v="26390" actId="478"/>
          <ac:spMkLst>
            <pc:docMk/>
            <pc:sldMk cId="487012275" sldId="2348"/>
            <ac:spMk id="171" creationId="{B88F19D6-CC12-DE02-D20E-782ADD3D50C1}"/>
          </ac:spMkLst>
        </pc:spChg>
        <pc:spChg chg="add del mod">
          <ac:chgData name="Oliver Alvarado Rodriguez" userId="b43339a2721ca99e" providerId="LiveId" clId="{43195163-79D3-B649-BCD6-2CC9077B0ED7}" dt="2022-12-03T03:20:10.751" v="26388" actId="478"/>
          <ac:spMkLst>
            <pc:docMk/>
            <pc:sldMk cId="487012275" sldId="2348"/>
            <ac:spMk id="172" creationId="{C3DE2959-FA7E-B5C6-D0D1-C7B84C75D3EE}"/>
          </ac:spMkLst>
        </pc:spChg>
        <pc:spChg chg="add del mod">
          <ac:chgData name="Oliver Alvarado Rodriguez" userId="b43339a2721ca99e" providerId="LiveId" clId="{43195163-79D3-B649-BCD6-2CC9077B0ED7}" dt="2022-12-03T03:19:58.315" v="26377" actId="478"/>
          <ac:spMkLst>
            <pc:docMk/>
            <pc:sldMk cId="487012275" sldId="2348"/>
            <ac:spMk id="179" creationId="{3E365ED3-39F6-C379-4230-78D1BE976B96}"/>
          </ac:spMkLst>
        </pc:spChg>
        <pc:spChg chg="add del mod">
          <ac:chgData name="Oliver Alvarado Rodriguez" userId="b43339a2721ca99e" providerId="LiveId" clId="{43195163-79D3-B649-BCD6-2CC9077B0ED7}" dt="2022-12-03T03:19:56.472" v="26375" actId="478"/>
          <ac:spMkLst>
            <pc:docMk/>
            <pc:sldMk cId="487012275" sldId="2348"/>
            <ac:spMk id="180" creationId="{2D4D2D6D-4113-D274-B97F-5CFF9486E99A}"/>
          </ac:spMkLst>
        </pc:spChg>
        <pc:spChg chg="add del mod">
          <ac:chgData name="Oliver Alvarado Rodriguez" userId="b43339a2721ca99e" providerId="LiveId" clId="{43195163-79D3-B649-BCD6-2CC9077B0ED7}" dt="2022-12-03T03:20:05.409" v="26382" actId="478"/>
          <ac:spMkLst>
            <pc:docMk/>
            <pc:sldMk cId="487012275" sldId="2348"/>
            <ac:spMk id="181" creationId="{677DF66E-E546-7570-B0B0-ED396E9F158D}"/>
          </ac:spMkLst>
        </pc:spChg>
        <pc:spChg chg="add del mod">
          <ac:chgData name="Oliver Alvarado Rodriguez" userId="b43339a2721ca99e" providerId="LiveId" clId="{43195163-79D3-B649-BCD6-2CC9077B0ED7}" dt="2022-12-03T16:24:18.752" v="26418" actId="1036"/>
          <ac:spMkLst>
            <pc:docMk/>
            <pc:sldMk cId="487012275" sldId="2348"/>
            <ac:spMk id="182" creationId="{9EAF2258-5EB1-B1FE-C206-CDECFCACC6B8}"/>
          </ac:spMkLst>
        </pc:spChg>
        <pc:spChg chg="add mod">
          <ac:chgData name="Oliver Alvarado Rodriguez" userId="b43339a2721ca99e" providerId="LiveId" clId="{43195163-79D3-B649-BCD6-2CC9077B0ED7}" dt="2022-12-03T16:24:18.752" v="26418" actId="1036"/>
          <ac:spMkLst>
            <pc:docMk/>
            <pc:sldMk cId="487012275" sldId="2348"/>
            <ac:spMk id="189" creationId="{24249E93-8BD4-0856-4DE1-E37E3B43C4AD}"/>
          </ac:spMkLst>
        </pc:spChg>
        <pc:spChg chg="add mod">
          <ac:chgData name="Oliver Alvarado Rodriguez" userId="b43339a2721ca99e" providerId="LiveId" clId="{43195163-79D3-B649-BCD6-2CC9077B0ED7}" dt="2022-12-03T16:24:18.752" v="26418" actId="1036"/>
          <ac:spMkLst>
            <pc:docMk/>
            <pc:sldMk cId="487012275" sldId="2348"/>
            <ac:spMk id="190" creationId="{C474EFAA-4556-30C2-CB06-F03CE74F7FFF}"/>
          </ac:spMkLst>
        </pc:spChg>
        <pc:spChg chg="add mod">
          <ac:chgData name="Oliver Alvarado Rodriguez" userId="b43339a2721ca99e" providerId="LiveId" clId="{43195163-79D3-B649-BCD6-2CC9077B0ED7}" dt="2022-12-03T16:24:18.752" v="26418" actId="1036"/>
          <ac:spMkLst>
            <pc:docMk/>
            <pc:sldMk cId="487012275" sldId="2348"/>
            <ac:spMk id="191" creationId="{A8E219BA-45F3-3F71-2AC4-26987446D90D}"/>
          </ac:spMkLst>
        </pc:spChg>
        <pc:spChg chg="add mod">
          <ac:chgData name="Oliver Alvarado Rodriguez" userId="b43339a2721ca99e" providerId="LiveId" clId="{43195163-79D3-B649-BCD6-2CC9077B0ED7}" dt="2022-12-03T16:24:18.752" v="26418" actId="1036"/>
          <ac:spMkLst>
            <pc:docMk/>
            <pc:sldMk cId="487012275" sldId="2348"/>
            <ac:spMk id="204" creationId="{55C097D4-DBD9-4348-6A00-694C608A724E}"/>
          </ac:spMkLst>
        </pc:spChg>
        <pc:spChg chg="add mod">
          <ac:chgData name="Oliver Alvarado Rodriguez" userId="b43339a2721ca99e" providerId="LiveId" clId="{43195163-79D3-B649-BCD6-2CC9077B0ED7}" dt="2022-12-03T16:24:18.752" v="26418" actId="1036"/>
          <ac:spMkLst>
            <pc:docMk/>
            <pc:sldMk cId="487012275" sldId="2348"/>
            <ac:spMk id="205" creationId="{E60E8761-2DB2-8724-0D7B-804FEE9F089A}"/>
          </ac:spMkLst>
        </pc:spChg>
        <pc:spChg chg="add del mod">
          <ac:chgData name="Oliver Alvarado Rodriguez" userId="b43339a2721ca99e" providerId="LiveId" clId="{43195163-79D3-B649-BCD6-2CC9077B0ED7}" dt="2022-12-03T17:23:35.616" v="26500" actId="478"/>
          <ac:spMkLst>
            <pc:docMk/>
            <pc:sldMk cId="487012275" sldId="2348"/>
            <ac:spMk id="206" creationId="{BB60B2F3-BDBC-CE9C-7347-62159C29B5B8}"/>
          </ac:spMkLst>
        </pc:spChg>
        <pc:spChg chg="add del mod">
          <ac:chgData name="Oliver Alvarado Rodriguez" userId="b43339a2721ca99e" providerId="LiveId" clId="{43195163-79D3-B649-BCD6-2CC9077B0ED7}" dt="2022-12-03T17:22:43.479" v="26466" actId="478"/>
          <ac:spMkLst>
            <pc:docMk/>
            <pc:sldMk cId="487012275" sldId="2348"/>
            <ac:spMk id="207" creationId="{D296922A-1FCA-24B9-2E6A-2CC647CBC049}"/>
          </ac:spMkLst>
        </pc:spChg>
        <pc:spChg chg="add mod">
          <ac:chgData name="Oliver Alvarado Rodriguez" userId="b43339a2721ca99e" providerId="LiveId" clId="{43195163-79D3-B649-BCD6-2CC9077B0ED7}" dt="2022-12-03T17:23:23.165" v="26499" actId="1076"/>
          <ac:spMkLst>
            <pc:docMk/>
            <pc:sldMk cId="487012275" sldId="2348"/>
            <ac:spMk id="208" creationId="{FAA5F1D5-4111-5C8D-CC71-B89A1FCB9F9F}"/>
          </ac:spMkLst>
        </pc:spChg>
        <pc:spChg chg="add del mod">
          <ac:chgData name="Oliver Alvarado Rodriguez" userId="b43339a2721ca99e" providerId="LiveId" clId="{43195163-79D3-B649-BCD6-2CC9077B0ED7}" dt="2022-12-03T17:23:47.648" v="26506" actId="478"/>
          <ac:spMkLst>
            <pc:docMk/>
            <pc:sldMk cId="487012275" sldId="2348"/>
            <ac:spMk id="209" creationId="{A985FC59-C86E-E7FA-5B3B-3D5CD34637EB}"/>
          </ac:spMkLst>
        </pc:spChg>
        <pc:spChg chg="add mod">
          <ac:chgData name="Oliver Alvarado Rodriguez" userId="b43339a2721ca99e" providerId="LiveId" clId="{43195163-79D3-B649-BCD6-2CC9077B0ED7}" dt="2022-12-03T17:24:13.763" v="26518" actId="1076"/>
          <ac:spMkLst>
            <pc:docMk/>
            <pc:sldMk cId="487012275" sldId="2348"/>
            <ac:spMk id="210" creationId="{90996EAB-85C2-3942-4B53-90EAAB7A629B}"/>
          </ac:spMkLst>
        </pc:spChg>
        <pc:picChg chg="del">
          <ac:chgData name="Oliver Alvarado Rodriguez" userId="b43339a2721ca99e" providerId="LiveId" clId="{43195163-79D3-B649-BCD6-2CC9077B0ED7}" dt="2022-12-03T02:47:18.269" v="25700" actId="478"/>
          <ac:picMkLst>
            <pc:docMk/>
            <pc:sldMk cId="487012275" sldId="2348"/>
            <ac:picMk id="7" creationId="{F036F856-11E3-F06D-3873-98203EAC6562}"/>
          </ac:picMkLst>
        </pc:picChg>
        <pc:picChg chg="del">
          <ac:chgData name="Oliver Alvarado Rodriguez" userId="b43339a2721ca99e" providerId="LiveId" clId="{43195163-79D3-B649-BCD6-2CC9077B0ED7}" dt="2022-12-03T02:47:18.269" v="25700" actId="478"/>
          <ac:picMkLst>
            <pc:docMk/>
            <pc:sldMk cId="487012275" sldId="2348"/>
            <ac:picMk id="20" creationId="{FEDFAE15-4704-30DD-6AB6-F7DAFBF8A4BE}"/>
          </ac:picMkLst>
        </pc:picChg>
        <pc:cxnChg chg="add del mod">
          <ac:chgData name="Oliver Alvarado Rodriguez" userId="b43339a2721ca99e" providerId="LiveId" clId="{43195163-79D3-B649-BCD6-2CC9077B0ED7}" dt="2022-12-03T03:13:34.178" v="26157" actId="478"/>
          <ac:cxnSpMkLst>
            <pc:docMk/>
            <pc:sldMk cId="487012275" sldId="2348"/>
            <ac:cxnSpMk id="9" creationId="{6A0414EA-07FE-1671-63F2-F21E696AF103}"/>
          </ac:cxnSpMkLst>
        </pc:cxnChg>
        <pc:cxnChg chg="add del mod">
          <ac:chgData name="Oliver Alvarado Rodriguez" userId="b43339a2721ca99e" providerId="LiveId" clId="{43195163-79D3-B649-BCD6-2CC9077B0ED7}" dt="2022-12-03T03:13:34.178" v="26157" actId="478"/>
          <ac:cxnSpMkLst>
            <pc:docMk/>
            <pc:sldMk cId="487012275" sldId="2348"/>
            <ac:cxnSpMk id="11" creationId="{AB00ED81-4CF9-DE8F-17F0-258B3C55A11A}"/>
          </ac:cxnSpMkLst>
        </pc:cxnChg>
        <pc:cxnChg chg="add del mod">
          <ac:chgData name="Oliver Alvarado Rodriguez" userId="b43339a2721ca99e" providerId="LiveId" clId="{43195163-79D3-B649-BCD6-2CC9077B0ED7}" dt="2022-12-03T03:05:29.183" v="25971" actId="478"/>
          <ac:cxnSpMkLst>
            <pc:docMk/>
            <pc:sldMk cId="487012275" sldId="2348"/>
            <ac:cxnSpMk id="13" creationId="{CBA032D3-2E32-A15A-A904-0E49297E0CFF}"/>
          </ac:cxnSpMkLst>
        </pc:cxnChg>
        <pc:cxnChg chg="del mod">
          <ac:chgData name="Oliver Alvarado Rodriguez" userId="b43339a2721ca99e" providerId="LiveId" clId="{43195163-79D3-B649-BCD6-2CC9077B0ED7}" dt="2022-12-03T02:47:18.269" v="25700" actId="478"/>
          <ac:cxnSpMkLst>
            <pc:docMk/>
            <pc:sldMk cId="487012275" sldId="2348"/>
            <ac:cxnSpMk id="14" creationId="{0D578C74-8A22-510C-D48B-C3D73F2D9827}"/>
          </ac:cxnSpMkLst>
        </pc:cxnChg>
        <pc:cxnChg chg="add del mod">
          <ac:chgData name="Oliver Alvarado Rodriguez" userId="b43339a2721ca99e" providerId="LiveId" clId="{43195163-79D3-B649-BCD6-2CC9077B0ED7}" dt="2022-12-03T03:13:34.178" v="26157" actId="478"/>
          <ac:cxnSpMkLst>
            <pc:docMk/>
            <pc:sldMk cId="487012275" sldId="2348"/>
            <ac:cxnSpMk id="17" creationId="{0CAFE989-0F0F-C3A6-80F1-04A773FDCAB4}"/>
          </ac:cxnSpMkLst>
        </pc:cxnChg>
        <pc:cxnChg chg="del mod">
          <ac:chgData name="Oliver Alvarado Rodriguez" userId="b43339a2721ca99e" providerId="LiveId" clId="{43195163-79D3-B649-BCD6-2CC9077B0ED7}" dt="2022-12-03T02:47:18.269" v="25700" actId="478"/>
          <ac:cxnSpMkLst>
            <pc:docMk/>
            <pc:sldMk cId="487012275" sldId="2348"/>
            <ac:cxnSpMk id="18" creationId="{7730974A-2EDA-D556-6E98-197E6A909F3D}"/>
          </ac:cxnSpMkLst>
        </pc:cxnChg>
        <pc:cxnChg chg="add del mod">
          <ac:chgData name="Oliver Alvarado Rodriguez" userId="b43339a2721ca99e" providerId="LiveId" clId="{43195163-79D3-B649-BCD6-2CC9077B0ED7}" dt="2022-12-03T03:13:34.178" v="26157" actId="478"/>
          <ac:cxnSpMkLst>
            <pc:docMk/>
            <pc:sldMk cId="487012275" sldId="2348"/>
            <ac:cxnSpMk id="19" creationId="{4E047542-48D3-BE20-2B4F-28400E76FCCC}"/>
          </ac:cxnSpMkLst>
        </pc:cxnChg>
        <pc:cxnChg chg="add del mod">
          <ac:chgData name="Oliver Alvarado Rodriguez" userId="b43339a2721ca99e" providerId="LiveId" clId="{43195163-79D3-B649-BCD6-2CC9077B0ED7}" dt="2022-12-03T03:13:34.178" v="26157" actId="478"/>
          <ac:cxnSpMkLst>
            <pc:docMk/>
            <pc:sldMk cId="487012275" sldId="2348"/>
            <ac:cxnSpMk id="21" creationId="{358C2F64-1623-BDBA-882C-425C42BD03CF}"/>
          </ac:cxnSpMkLst>
        </pc:cxnChg>
        <pc:cxnChg chg="add del mod">
          <ac:chgData name="Oliver Alvarado Rodriguez" userId="b43339a2721ca99e" providerId="LiveId" clId="{43195163-79D3-B649-BCD6-2CC9077B0ED7}" dt="2022-12-03T03:13:36.030" v="26158" actId="478"/>
          <ac:cxnSpMkLst>
            <pc:docMk/>
            <pc:sldMk cId="487012275" sldId="2348"/>
            <ac:cxnSpMk id="29" creationId="{FE7B247B-273E-B3BA-111C-2D99C2354D37}"/>
          </ac:cxnSpMkLst>
        </pc:cxnChg>
        <pc:cxnChg chg="add del mod">
          <ac:chgData name="Oliver Alvarado Rodriguez" userId="b43339a2721ca99e" providerId="LiveId" clId="{43195163-79D3-B649-BCD6-2CC9077B0ED7}" dt="2022-12-03T03:13:34.178" v="26157" actId="478"/>
          <ac:cxnSpMkLst>
            <pc:docMk/>
            <pc:sldMk cId="487012275" sldId="2348"/>
            <ac:cxnSpMk id="32" creationId="{12AACAA6-D063-61C2-6075-494E6284D1D9}"/>
          </ac:cxnSpMkLst>
        </pc:cxnChg>
        <pc:cxnChg chg="del mod">
          <ac:chgData name="Oliver Alvarado Rodriguez" userId="b43339a2721ca99e" providerId="LiveId" clId="{43195163-79D3-B649-BCD6-2CC9077B0ED7}" dt="2022-12-03T02:47:18.269" v="25700" actId="478"/>
          <ac:cxnSpMkLst>
            <pc:docMk/>
            <pc:sldMk cId="487012275" sldId="2348"/>
            <ac:cxnSpMk id="33" creationId="{75382FF4-A5AA-E676-1CEF-EB855C0E3F85}"/>
          </ac:cxnSpMkLst>
        </pc:cxnChg>
        <pc:cxnChg chg="add del mod">
          <ac:chgData name="Oliver Alvarado Rodriguez" userId="b43339a2721ca99e" providerId="LiveId" clId="{43195163-79D3-B649-BCD6-2CC9077B0ED7}" dt="2022-12-03T03:05:27.426" v="25970" actId="478"/>
          <ac:cxnSpMkLst>
            <pc:docMk/>
            <pc:sldMk cId="487012275" sldId="2348"/>
            <ac:cxnSpMk id="34" creationId="{22567CD4-B12A-C076-63B2-1C6D2946B6F3}"/>
          </ac:cxnSpMkLst>
        </pc:cxnChg>
        <pc:cxnChg chg="add del mod">
          <ac:chgData name="Oliver Alvarado Rodriguez" userId="b43339a2721ca99e" providerId="LiveId" clId="{43195163-79D3-B649-BCD6-2CC9077B0ED7}" dt="2022-12-03T03:13:36.030" v="26158" actId="478"/>
          <ac:cxnSpMkLst>
            <pc:docMk/>
            <pc:sldMk cId="487012275" sldId="2348"/>
            <ac:cxnSpMk id="35" creationId="{768EE2D4-1084-3537-A189-E3C4C3A8DFC8}"/>
          </ac:cxnSpMkLst>
        </pc:cxnChg>
        <pc:cxnChg chg="add del mod">
          <ac:chgData name="Oliver Alvarado Rodriguez" userId="b43339a2721ca99e" providerId="LiveId" clId="{43195163-79D3-B649-BCD6-2CC9077B0ED7}" dt="2022-12-03T03:13:36.030" v="26158" actId="478"/>
          <ac:cxnSpMkLst>
            <pc:docMk/>
            <pc:sldMk cId="487012275" sldId="2348"/>
            <ac:cxnSpMk id="36" creationId="{A35299F8-7018-0DF8-0146-8A1C862A737F}"/>
          </ac:cxnSpMkLst>
        </pc:cxnChg>
        <pc:cxnChg chg="add del mod">
          <ac:chgData name="Oliver Alvarado Rodriguez" userId="b43339a2721ca99e" providerId="LiveId" clId="{43195163-79D3-B649-BCD6-2CC9077B0ED7}" dt="2022-12-03T03:13:36.030" v="26158" actId="478"/>
          <ac:cxnSpMkLst>
            <pc:docMk/>
            <pc:sldMk cId="487012275" sldId="2348"/>
            <ac:cxnSpMk id="37" creationId="{7BC81E20-74C4-A025-DA81-43D519290C8B}"/>
          </ac:cxnSpMkLst>
        </pc:cxnChg>
        <pc:cxnChg chg="add del mod">
          <ac:chgData name="Oliver Alvarado Rodriguez" userId="b43339a2721ca99e" providerId="LiveId" clId="{43195163-79D3-B649-BCD6-2CC9077B0ED7}" dt="2022-12-03T03:05:15.972" v="25963" actId="478"/>
          <ac:cxnSpMkLst>
            <pc:docMk/>
            <pc:sldMk cId="487012275" sldId="2348"/>
            <ac:cxnSpMk id="41" creationId="{6B38238F-BAA1-2439-8717-240CCA649757}"/>
          </ac:cxnSpMkLst>
        </pc:cxnChg>
        <pc:cxnChg chg="add del mod">
          <ac:chgData name="Oliver Alvarado Rodriguez" userId="b43339a2721ca99e" providerId="LiveId" clId="{43195163-79D3-B649-BCD6-2CC9077B0ED7}" dt="2022-12-03T03:05:15.972" v="25963" actId="478"/>
          <ac:cxnSpMkLst>
            <pc:docMk/>
            <pc:sldMk cId="487012275" sldId="2348"/>
            <ac:cxnSpMk id="42" creationId="{59D2CBA9-7606-AAC3-3B66-6563FB32973C}"/>
          </ac:cxnSpMkLst>
        </pc:cxnChg>
        <pc:cxnChg chg="add del mod">
          <ac:chgData name="Oliver Alvarado Rodriguez" userId="b43339a2721ca99e" providerId="LiveId" clId="{43195163-79D3-B649-BCD6-2CC9077B0ED7}" dt="2022-12-03T03:05:15.972" v="25963" actId="478"/>
          <ac:cxnSpMkLst>
            <pc:docMk/>
            <pc:sldMk cId="487012275" sldId="2348"/>
            <ac:cxnSpMk id="43" creationId="{5CBB86D5-EADA-C107-9A5D-550178564EA2}"/>
          </ac:cxnSpMkLst>
        </pc:cxnChg>
        <pc:cxnChg chg="add del mod">
          <ac:chgData name="Oliver Alvarado Rodriguez" userId="b43339a2721ca99e" providerId="LiveId" clId="{43195163-79D3-B649-BCD6-2CC9077B0ED7}" dt="2022-12-03T03:05:15.972" v="25963" actId="478"/>
          <ac:cxnSpMkLst>
            <pc:docMk/>
            <pc:sldMk cId="487012275" sldId="2348"/>
            <ac:cxnSpMk id="44" creationId="{0A15479D-DDBA-7B09-CDC9-D753E415E814}"/>
          </ac:cxnSpMkLst>
        </pc:cxnChg>
        <pc:cxnChg chg="add del mod">
          <ac:chgData name="Oliver Alvarado Rodriguez" userId="b43339a2721ca99e" providerId="LiveId" clId="{43195163-79D3-B649-BCD6-2CC9077B0ED7}" dt="2022-12-03T03:05:15.972" v="25963" actId="478"/>
          <ac:cxnSpMkLst>
            <pc:docMk/>
            <pc:sldMk cId="487012275" sldId="2348"/>
            <ac:cxnSpMk id="45" creationId="{40B49A75-8BDD-0DB7-6D09-BF11AD53E914}"/>
          </ac:cxnSpMkLst>
        </pc:cxnChg>
        <pc:cxnChg chg="add del mod">
          <ac:chgData name="Oliver Alvarado Rodriguez" userId="b43339a2721ca99e" providerId="LiveId" clId="{43195163-79D3-B649-BCD6-2CC9077B0ED7}" dt="2022-12-03T03:05:15.972" v="25963" actId="478"/>
          <ac:cxnSpMkLst>
            <pc:docMk/>
            <pc:sldMk cId="487012275" sldId="2348"/>
            <ac:cxnSpMk id="46" creationId="{BF1D0C1E-BE57-6F00-933D-BC26C538CDC3}"/>
          </ac:cxnSpMkLst>
        </pc:cxnChg>
        <pc:cxnChg chg="add del mod">
          <ac:chgData name="Oliver Alvarado Rodriguez" userId="b43339a2721ca99e" providerId="LiveId" clId="{43195163-79D3-B649-BCD6-2CC9077B0ED7}" dt="2022-12-03T03:05:18.740" v="25964" actId="478"/>
          <ac:cxnSpMkLst>
            <pc:docMk/>
            <pc:sldMk cId="487012275" sldId="2348"/>
            <ac:cxnSpMk id="47" creationId="{9C87405C-1B10-8823-E326-DB25F73F14E7}"/>
          </ac:cxnSpMkLst>
        </pc:cxnChg>
        <pc:cxnChg chg="add del mod">
          <ac:chgData name="Oliver Alvarado Rodriguez" userId="b43339a2721ca99e" providerId="LiveId" clId="{43195163-79D3-B649-BCD6-2CC9077B0ED7}" dt="2022-12-03T03:05:19.398" v="25965" actId="478"/>
          <ac:cxnSpMkLst>
            <pc:docMk/>
            <pc:sldMk cId="487012275" sldId="2348"/>
            <ac:cxnSpMk id="48" creationId="{FD88E9CE-FBAC-0BFE-1F9F-C6950811F365}"/>
          </ac:cxnSpMkLst>
        </pc:cxnChg>
        <pc:cxnChg chg="add del mod">
          <ac:chgData name="Oliver Alvarado Rodriguez" userId="b43339a2721ca99e" providerId="LiveId" clId="{43195163-79D3-B649-BCD6-2CC9077B0ED7}" dt="2022-12-03T03:05:20.073" v="25966" actId="478"/>
          <ac:cxnSpMkLst>
            <pc:docMk/>
            <pc:sldMk cId="487012275" sldId="2348"/>
            <ac:cxnSpMk id="49" creationId="{B077563F-568C-3436-B7E8-002EA7760FD7}"/>
          </ac:cxnSpMkLst>
        </pc:cxnChg>
        <pc:cxnChg chg="add del mod">
          <ac:chgData name="Oliver Alvarado Rodriguez" userId="b43339a2721ca99e" providerId="LiveId" clId="{43195163-79D3-B649-BCD6-2CC9077B0ED7}" dt="2022-12-03T03:05:20.639" v="25967" actId="478"/>
          <ac:cxnSpMkLst>
            <pc:docMk/>
            <pc:sldMk cId="487012275" sldId="2348"/>
            <ac:cxnSpMk id="50" creationId="{8FCA8FA2-F2E4-F8E4-6CEA-C135A4E7E490}"/>
          </ac:cxnSpMkLst>
        </pc:cxnChg>
        <pc:cxnChg chg="add del mod">
          <ac:chgData name="Oliver Alvarado Rodriguez" userId="b43339a2721ca99e" providerId="LiveId" clId="{43195163-79D3-B649-BCD6-2CC9077B0ED7}" dt="2022-12-03T03:05:21.792" v="25968" actId="478"/>
          <ac:cxnSpMkLst>
            <pc:docMk/>
            <pc:sldMk cId="487012275" sldId="2348"/>
            <ac:cxnSpMk id="51" creationId="{6AA2D091-41D1-BDC1-4EE9-4D7164F0F1AB}"/>
          </ac:cxnSpMkLst>
        </pc:cxnChg>
        <pc:cxnChg chg="add del mod">
          <ac:chgData name="Oliver Alvarado Rodriguez" userId="b43339a2721ca99e" providerId="LiveId" clId="{43195163-79D3-B649-BCD6-2CC9077B0ED7}" dt="2022-12-03T03:05:22.441" v="25969" actId="478"/>
          <ac:cxnSpMkLst>
            <pc:docMk/>
            <pc:sldMk cId="487012275" sldId="2348"/>
            <ac:cxnSpMk id="52" creationId="{F581F70A-F18D-B551-E100-B7EC940D6516}"/>
          </ac:cxnSpMkLst>
        </pc:cxnChg>
        <pc:cxnChg chg="add del mod">
          <ac:chgData name="Oliver Alvarado Rodriguez" userId="b43339a2721ca99e" providerId="LiveId" clId="{43195163-79D3-B649-BCD6-2CC9077B0ED7}" dt="2022-12-03T03:01:50.254" v="25822" actId="478"/>
          <ac:cxnSpMkLst>
            <pc:docMk/>
            <pc:sldMk cId="487012275" sldId="2348"/>
            <ac:cxnSpMk id="53" creationId="{3A6CD769-B2C5-596A-6E4D-2FC3260D9A4B}"/>
          </ac:cxnSpMkLst>
        </pc:cxnChg>
        <pc:cxnChg chg="add del mod">
          <ac:chgData name="Oliver Alvarado Rodriguez" userId="b43339a2721ca99e" providerId="LiveId" clId="{43195163-79D3-B649-BCD6-2CC9077B0ED7}" dt="2022-12-03T03:13:36.030" v="26158" actId="478"/>
          <ac:cxnSpMkLst>
            <pc:docMk/>
            <pc:sldMk cId="487012275" sldId="2348"/>
            <ac:cxnSpMk id="54" creationId="{8CDE7FD1-12EC-E8CA-45E1-7A80FDD15925}"/>
          </ac:cxnSpMkLst>
        </pc:cxnChg>
        <pc:cxnChg chg="add del mod">
          <ac:chgData name="Oliver Alvarado Rodriguez" userId="b43339a2721ca99e" providerId="LiveId" clId="{43195163-79D3-B649-BCD6-2CC9077B0ED7}" dt="2022-12-03T03:02:00.390" v="25823" actId="478"/>
          <ac:cxnSpMkLst>
            <pc:docMk/>
            <pc:sldMk cId="487012275" sldId="2348"/>
            <ac:cxnSpMk id="55" creationId="{9A414A74-42BF-2BDB-1341-C519B5B2ACCA}"/>
          </ac:cxnSpMkLst>
        </pc:cxnChg>
        <pc:cxnChg chg="add del mod">
          <ac:chgData name="Oliver Alvarado Rodriguez" userId="b43339a2721ca99e" providerId="LiveId" clId="{43195163-79D3-B649-BCD6-2CC9077B0ED7}" dt="2022-12-03T03:13:36.030" v="26158" actId="478"/>
          <ac:cxnSpMkLst>
            <pc:docMk/>
            <pc:sldMk cId="487012275" sldId="2348"/>
            <ac:cxnSpMk id="67" creationId="{40DF5B37-498D-7E99-8D65-465182683F59}"/>
          </ac:cxnSpMkLst>
        </pc:cxnChg>
        <pc:cxnChg chg="add del mod">
          <ac:chgData name="Oliver Alvarado Rodriguez" userId="b43339a2721ca99e" providerId="LiveId" clId="{43195163-79D3-B649-BCD6-2CC9077B0ED7}" dt="2022-12-03T03:08:54.208" v="26101" actId="478"/>
          <ac:cxnSpMkLst>
            <pc:docMk/>
            <pc:sldMk cId="487012275" sldId="2348"/>
            <ac:cxnSpMk id="70" creationId="{26460CB0-76E7-5B57-55C0-02C99848F8AF}"/>
          </ac:cxnSpMkLst>
        </pc:cxnChg>
        <pc:cxnChg chg="add del mod">
          <ac:chgData name="Oliver Alvarado Rodriguez" userId="b43339a2721ca99e" providerId="LiveId" clId="{43195163-79D3-B649-BCD6-2CC9077B0ED7}" dt="2022-12-03T03:13:34.178" v="26157" actId="478"/>
          <ac:cxnSpMkLst>
            <pc:docMk/>
            <pc:sldMk cId="487012275" sldId="2348"/>
            <ac:cxnSpMk id="72" creationId="{98A9BB39-7D53-1D28-1155-CC6040FD9D33}"/>
          </ac:cxnSpMkLst>
        </pc:cxnChg>
        <pc:cxnChg chg="add del mod">
          <ac:chgData name="Oliver Alvarado Rodriguez" userId="b43339a2721ca99e" providerId="LiveId" clId="{43195163-79D3-B649-BCD6-2CC9077B0ED7}" dt="2022-12-03T03:13:36.030" v="26158" actId="478"/>
          <ac:cxnSpMkLst>
            <pc:docMk/>
            <pc:sldMk cId="487012275" sldId="2348"/>
            <ac:cxnSpMk id="74" creationId="{4E698F21-48F4-97FF-6E42-6A19F842CE21}"/>
          </ac:cxnSpMkLst>
        </pc:cxnChg>
        <pc:cxnChg chg="add del mod">
          <ac:chgData name="Oliver Alvarado Rodriguez" userId="b43339a2721ca99e" providerId="LiveId" clId="{43195163-79D3-B649-BCD6-2CC9077B0ED7}" dt="2022-12-03T03:13:36.030" v="26158" actId="478"/>
          <ac:cxnSpMkLst>
            <pc:docMk/>
            <pc:sldMk cId="487012275" sldId="2348"/>
            <ac:cxnSpMk id="77" creationId="{166205EC-24E5-952B-8C17-D2C676E9DD7F}"/>
          </ac:cxnSpMkLst>
        </pc:cxnChg>
        <pc:cxnChg chg="add del mod">
          <ac:chgData name="Oliver Alvarado Rodriguez" userId="b43339a2721ca99e" providerId="LiveId" clId="{43195163-79D3-B649-BCD6-2CC9077B0ED7}" dt="2022-12-03T03:13:36.030" v="26158" actId="478"/>
          <ac:cxnSpMkLst>
            <pc:docMk/>
            <pc:sldMk cId="487012275" sldId="2348"/>
            <ac:cxnSpMk id="79" creationId="{1AAAB554-92BB-51AF-CB8E-88664985D63E}"/>
          </ac:cxnSpMkLst>
        </pc:cxnChg>
        <pc:cxnChg chg="add del mod">
          <ac:chgData name="Oliver Alvarado Rodriguez" userId="b43339a2721ca99e" providerId="LiveId" clId="{43195163-79D3-B649-BCD6-2CC9077B0ED7}" dt="2022-12-03T03:12:57.642" v="26152" actId="478"/>
          <ac:cxnSpMkLst>
            <pc:docMk/>
            <pc:sldMk cId="487012275" sldId="2348"/>
            <ac:cxnSpMk id="81" creationId="{576B551F-3308-73B5-BAB0-1366A7EBA0D0}"/>
          </ac:cxnSpMkLst>
        </pc:cxnChg>
        <pc:cxnChg chg="add del mod">
          <ac:chgData name="Oliver Alvarado Rodriguez" userId="b43339a2721ca99e" providerId="LiveId" clId="{43195163-79D3-B649-BCD6-2CC9077B0ED7}" dt="2022-12-03T03:13:36.030" v="26158" actId="478"/>
          <ac:cxnSpMkLst>
            <pc:docMk/>
            <pc:sldMk cId="487012275" sldId="2348"/>
            <ac:cxnSpMk id="83" creationId="{ED34FE23-9B9D-4640-6DCC-A7207410EEC9}"/>
          </ac:cxnSpMkLst>
        </pc:cxnChg>
        <pc:cxnChg chg="add mod">
          <ac:chgData name="Oliver Alvarado Rodriguez" userId="b43339a2721ca99e" providerId="LiveId" clId="{43195163-79D3-B649-BCD6-2CC9077B0ED7}" dt="2022-12-03T16:24:18.752" v="26418" actId="1036"/>
          <ac:cxnSpMkLst>
            <pc:docMk/>
            <pc:sldMk cId="487012275" sldId="2348"/>
            <ac:cxnSpMk id="87" creationId="{FDF250E7-C85F-19AF-BF72-BA55918AD666}"/>
          </ac:cxnSpMkLst>
        </pc:cxnChg>
        <pc:cxnChg chg="add mod">
          <ac:chgData name="Oliver Alvarado Rodriguez" userId="b43339a2721ca99e" providerId="LiveId" clId="{43195163-79D3-B649-BCD6-2CC9077B0ED7}" dt="2022-12-03T16:24:18.752" v="26418" actId="1036"/>
          <ac:cxnSpMkLst>
            <pc:docMk/>
            <pc:sldMk cId="487012275" sldId="2348"/>
            <ac:cxnSpMk id="88" creationId="{6A847552-19BF-3D98-9822-B1B4F9F00587}"/>
          </ac:cxnSpMkLst>
        </pc:cxnChg>
        <pc:cxnChg chg="add mod">
          <ac:chgData name="Oliver Alvarado Rodriguez" userId="b43339a2721ca99e" providerId="LiveId" clId="{43195163-79D3-B649-BCD6-2CC9077B0ED7}" dt="2022-12-03T16:24:18.752" v="26418" actId="1036"/>
          <ac:cxnSpMkLst>
            <pc:docMk/>
            <pc:sldMk cId="487012275" sldId="2348"/>
            <ac:cxnSpMk id="89" creationId="{A1960A32-11FF-AC73-6749-050BCB105B17}"/>
          </ac:cxnSpMkLst>
        </pc:cxnChg>
        <pc:cxnChg chg="add mod">
          <ac:chgData name="Oliver Alvarado Rodriguez" userId="b43339a2721ca99e" providerId="LiveId" clId="{43195163-79D3-B649-BCD6-2CC9077B0ED7}" dt="2022-12-03T16:24:18.752" v="26418" actId="1036"/>
          <ac:cxnSpMkLst>
            <pc:docMk/>
            <pc:sldMk cId="487012275" sldId="2348"/>
            <ac:cxnSpMk id="90" creationId="{6A5C14E9-49AB-BDCD-AE33-35734B4649E6}"/>
          </ac:cxnSpMkLst>
        </pc:cxnChg>
        <pc:cxnChg chg="add mod">
          <ac:chgData name="Oliver Alvarado Rodriguez" userId="b43339a2721ca99e" providerId="LiveId" clId="{43195163-79D3-B649-BCD6-2CC9077B0ED7}" dt="2022-12-03T16:24:18.752" v="26418" actId="1036"/>
          <ac:cxnSpMkLst>
            <pc:docMk/>
            <pc:sldMk cId="487012275" sldId="2348"/>
            <ac:cxnSpMk id="91" creationId="{1E6C62C9-BDF2-FD24-45D3-70AEC3BFCCCF}"/>
          </ac:cxnSpMkLst>
        </pc:cxnChg>
        <pc:cxnChg chg="add mod">
          <ac:chgData name="Oliver Alvarado Rodriguez" userId="b43339a2721ca99e" providerId="LiveId" clId="{43195163-79D3-B649-BCD6-2CC9077B0ED7}" dt="2022-12-03T16:24:18.752" v="26418" actId="1036"/>
          <ac:cxnSpMkLst>
            <pc:docMk/>
            <pc:sldMk cId="487012275" sldId="2348"/>
            <ac:cxnSpMk id="92" creationId="{FE3FCC3C-172B-79F7-E3C0-91132B3BAFD3}"/>
          </ac:cxnSpMkLst>
        </pc:cxnChg>
        <pc:cxnChg chg="add mod">
          <ac:chgData name="Oliver Alvarado Rodriguez" userId="b43339a2721ca99e" providerId="LiveId" clId="{43195163-79D3-B649-BCD6-2CC9077B0ED7}" dt="2022-12-03T16:24:18.752" v="26418" actId="1036"/>
          <ac:cxnSpMkLst>
            <pc:docMk/>
            <pc:sldMk cId="487012275" sldId="2348"/>
            <ac:cxnSpMk id="97" creationId="{C88719D2-F249-E25F-6D36-4C167F55AAA4}"/>
          </ac:cxnSpMkLst>
        </pc:cxnChg>
        <pc:cxnChg chg="add mod">
          <ac:chgData name="Oliver Alvarado Rodriguez" userId="b43339a2721ca99e" providerId="LiveId" clId="{43195163-79D3-B649-BCD6-2CC9077B0ED7}" dt="2022-12-03T16:24:18.752" v="26418" actId="1036"/>
          <ac:cxnSpMkLst>
            <pc:docMk/>
            <pc:sldMk cId="487012275" sldId="2348"/>
            <ac:cxnSpMk id="98" creationId="{04073503-D698-3A0E-A2A2-149B6B70D850}"/>
          </ac:cxnSpMkLst>
        </pc:cxnChg>
        <pc:cxnChg chg="add mod">
          <ac:chgData name="Oliver Alvarado Rodriguez" userId="b43339a2721ca99e" providerId="LiveId" clId="{43195163-79D3-B649-BCD6-2CC9077B0ED7}" dt="2022-12-03T16:24:18.752" v="26418" actId="1036"/>
          <ac:cxnSpMkLst>
            <pc:docMk/>
            <pc:sldMk cId="487012275" sldId="2348"/>
            <ac:cxnSpMk id="99" creationId="{9F92AE93-60D1-B0C8-2148-332F3F5C621A}"/>
          </ac:cxnSpMkLst>
        </pc:cxnChg>
        <pc:cxnChg chg="add mod">
          <ac:chgData name="Oliver Alvarado Rodriguez" userId="b43339a2721ca99e" providerId="LiveId" clId="{43195163-79D3-B649-BCD6-2CC9077B0ED7}" dt="2022-12-03T16:24:18.752" v="26418" actId="1036"/>
          <ac:cxnSpMkLst>
            <pc:docMk/>
            <pc:sldMk cId="487012275" sldId="2348"/>
            <ac:cxnSpMk id="100" creationId="{BC69CCE0-33C5-D954-2830-41C7F08E4BE9}"/>
          </ac:cxnSpMkLst>
        </pc:cxnChg>
        <pc:cxnChg chg="add mod">
          <ac:chgData name="Oliver Alvarado Rodriguez" userId="b43339a2721ca99e" providerId="LiveId" clId="{43195163-79D3-B649-BCD6-2CC9077B0ED7}" dt="2022-12-03T16:24:18.752" v="26418" actId="1036"/>
          <ac:cxnSpMkLst>
            <pc:docMk/>
            <pc:sldMk cId="487012275" sldId="2348"/>
            <ac:cxnSpMk id="101" creationId="{5B176E3B-3053-EFFD-738D-78F54FC1ABC9}"/>
          </ac:cxnSpMkLst>
        </pc:cxnChg>
        <pc:cxnChg chg="add mod">
          <ac:chgData name="Oliver Alvarado Rodriguez" userId="b43339a2721ca99e" providerId="LiveId" clId="{43195163-79D3-B649-BCD6-2CC9077B0ED7}" dt="2022-12-03T16:24:18.752" v="26418" actId="1036"/>
          <ac:cxnSpMkLst>
            <pc:docMk/>
            <pc:sldMk cId="487012275" sldId="2348"/>
            <ac:cxnSpMk id="102" creationId="{CCCD57C2-2A23-9C01-8D6B-EDD7A1D7F58E}"/>
          </ac:cxnSpMkLst>
        </pc:cxnChg>
        <pc:cxnChg chg="add mod">
          <ac:chgData name="Oliver Alvarado Rodriguez" userId="b43339a2721ca99e" providerId="LiveId" clId="{43195163-79D3-B649-BCD6-2CC9077B0ED7}" dt="2022-12-03T16:24:18.752" v="26418" actId="1036"/>
          <ac:cxnSpMkLst>
            <pc:docMk/>
            <pc:sldMk cId="487012275" sldId="2348"/>
            <ac:cxnSpMk id="106" creationId="{2125A0FF-92C0-15BD-7D43-01543DA4929B}"/>
          </ac:cxnSpMkLst>
        </pc:cxnChg>
        <pc:cxnChg chg="add mod">
          <ac:chgData name="Oliver Alvarado Rodriguez" userId="b43339a2721ca99e" providerId="LiveId" clId="{43195163-79D3-B649-BCD6-2CC9077B0ED7}" dt="2022-12-03T16:24:18.752" v="26418" actId="1036"/>
          <ac:cxnSpMkLst>
            <pc:docMk/>
            <pc:sldMk cId="487012275" sldId="2348"/>
            <ac:cxnSpMk id="107" creationId="{0108B8ED-CC99-DD8E-FA86-FC1996F75286}"/>
          </ac:cxnSpMkLst>
        </pc:cxnChg>
        <pc:cxnChg chg="add mod">
          <ac:chgData name="Oliver Alvarado Rodriguez" userId="b43339a2721ca99e" providerId="LiveId" clId="{43195163-79D3-B649-BCD6-2CC9077B0ED7}" dt="2022-12-03T16:24:18.752" v="26418" actId="1036"/>
          <ac:cxnSpMkLst>
            <pc:docMk/>
            <pc:sldMk cId="487012275" sldId="2348"/>
            <ac:cxnSpMk id="108" creationId="{9E317CCD-F158-0C48-5801-EE5E3584E19D}"/>
          </ac:cxnSpMkLst>
        </pc:cxnChg>
        <pc:cxnChg chg="add mod">
          <ac:chgData name="Oliver Alvarado Rodriguez" userId="b43339a2721ca99e" providerId="LiveId" clId="{43195163-79D3-B649-BCD6-2CC9077B0ED7}" dt="2022-12-03T16:24:18.752" v="26418" actId="1036"/>
          <ac:cxnSpMkLst>
            <pc:docMk/>
            <pc:sldMk cId="487012275" sldId="2348"/>
            <ac:cxnSpMk id="109" creationId="{8465D026-AC36-8873-3BAB-BC7D38EDACA6}"/>
          </ac:cxnSpMkLst>
        </pc:cxnChg>
        <pc:cxnChg chg="add mod">
          <ac:chgData name="Oliver Alvarado Rodriguez" userId="b43339a2721ca99e" providerId="LiveId" clId="{43195163-79D3-B649-BCD6-2CC9077B0ED7}" dt="2022-12-03T16:24:18.752" v="26418" actId="1036"/>
          <ac:cxnSpMkLst>
            <pc:docMk/>
            <pc:sldMk cId="487012275" sldId="2348"/>
            <ac:cxnSpMk id="110" creationId="{46CF5266-39DF-C697-2D68-4D54A00FE39C}"/>
          </ac:cxnSpMkLst>
        </pc:cxnChg>
        <pc:cxnChg chg="add mod">
          <ac:chgData name="Oliver Alvarado Rodriguez" userId="b43339a2721ca99e" providerId="LiveId" clId="{43195163-79D3-B649-BCD6-2CC9077B0ED7}" dt="2022-12-03T16:24:18.752" v="26418" actId="1036"/>
          <ac:cxnSpMkLst>
            <pc:docMk/>
            <pc:sldMk cId="487012275" sldId="2348"/>
            <ac:cxnSpMk id="111" creationId="{46D81EB6-698E-1EF9-8E71-AFCA98C2E367}"/>
          </ac:cxnSpMkLst>
        </pc:cxnChg>
        <pc:cxnChg chg="add mod">
          <ac:chgData name="Oliver Alvarado Rodriguez" userId="b43339a2721ca99e" providerId="LiveId" clId="{43195163-79D3-B649-BCD6-2CC9077B0ED7}" dt="2022-12-03T16:24:18.752" v="26418" actId="1036"/>
          <ac:cxnSpMkLst>
            <pc:docMk/>
            <pc:sldMk cId="487012275" sldId="2348"/>
            <ac:cxnSpMk id="112" creationId="{26B301D6-8B58-8714-A985-17F64A391B09}"/>
          </ac:cxnSpMkLst>
        </pc:cxnChg>
        <pc:cxnChg chg="add mod">
          <ac:chgData name="Oliver Alvarado Rodriguez" userId="b43339a2721ca99e" providerId="LiveId" clId="{43195163-79D3-B649-BCD6-2CC9077B0ED7}" dt="2022-12-03T16:24:18.752" v="26418" actId="1036"/>
          <ac:cxnSpMkLst>
            <pc:docMk/>
            <pc:sldMk cId="487012275" sldId="2348"/>
            <ac:cxnSpMk id="113" creationId="{186A4941-65CE-41E5-B20A-96CBE0EDD131}"/>
          </ac:cxnSpMkLst>
        </pc:cxnChg>
        <pc:cxnChg chg="add mod">
          <ac:chgData name="Oliver Alvarado Rodriguez" userId="b43339a2721ca99e" providerId="LiveId" clId="{43195163-79D3-B649-BCD6-2CC9077B0ED7}" dt="2022-12-03T16:24:18.752" v="26418" actId="1036"/>
          <ac:cxnSpMkLst>
            <pc:docMk/>
            <pc:sldMk cId="487012275" sldId="2348"/>
            <ac:cxnSpMk id="114" creationId="{0E738771-1FD2-19DB-9993-F79A689DF166}"/>
          </ac:cxnSpMkLst>
        </pc:cxnChg>
        <pc:cxnChg chg="add mod">
          <ac:chgData name="Oliver Alvarado Rodriguez" userId="b43339a2721ca99e" providerId="LiveId" clId="{43195163-79D3-B649-BCD6-2CC9077B0ED7}" dt="2022-12-03T16:24:18.752" v="26418" actId="1036"/>
          <ac:cxnSpMkLst>
            <pc:docMk/>
            <pc:sldMk cId="487012275" sldId="2348"/>
            <ac:cxnSpMk id="115" creationId="{E67D5EAA-926A-7A81-C1D5-EEE97D8174DC}"/>
          </ac:cxnSpMkLst>
        </pc:cxnChg>
        <pc:cxnChg chg="add mod">
          <ac:chgData name="Oliver Alvarado Rodriguez" userId="b43339a2721ca99e" providerId="LiveId" clId="{43195163-79D3-B649-BCD6-2CC9077B0ED7}" dt="2022-12-03T16:24:18.752" v="26418" actId="1036"/>
          <ac:cxnSpMkLst>
            <pc:docMk/>
            <pc:sldMk cId="487012275" sldId="2348"/>
            <ac:cxnSpMk id="116" creationId="{6766DCB7-EE60-3A6B-6E80-68560A5FFF4C}"/>
          </ac:cxnSpMkLst>
        </pc:cxnChg>
        <pc:cxnChg chg="add mod">
          <ac:chgData name="Oliver Alvarado Rodriguez" userId="b43339a2721ca99e" providerId="LiveId" clId="{43195163-79D3-B649-BCD6-2CC9077B0ED7}" dt="2022-12-03T16:24:18.752" v="26418" actId="1036"/>
          <ac:cxnSpMkLst>
            <pc:docMk/>
            <pc:sldMk cId="487012275" sldId="2348"/>
            <ac:cxnSpMk id="117" creationId="{EBB1DC10-12CE-4B2C-17EF-1B3C6E505A11}"/>
          </ac:cxnSpMkLst>
        </pc:cxnChg>
        <pc:cxnChg chg="add mod">
          <ac:chgData name="Oliver Alvarado Rodriguez" userId="b43339a2721ca99e" providerId="LiveId" clId="{43195163-79D3-B649-BCD6-2CC9077B0ED7}" dt="2022-12-03T16:24:18.752" v="26418" actId="1036"/>
          <ac:cxnSpMkLst>
            <pc:docMk/>
            <pc:sldMk cId="487012275" sldId="2348"/>
            <ac:cxnSpMk id="118" creationId="{61C2CC6A-135C-86E2-B6E7-22E8C329BD02}"/>
          </ac:cxnSpMkLst>
        </pc:cxnChg>
        <pc:cxnChg chg="add mod">
          <ac:chgData name="Oliver Alvarado Rodriguez" userId="b43339a2721ca99e" providerId="LiveId" clId="{43195163-79D3-B649-BCD6-2CC9077B0ED7}" dt="2022-12-03T16:24:18.752" v="26418" actId="1036"/>
          <ac:cxnSpMkLst>
            <pc:docMk/>
            <pc:sldMk cId="487012275" sldId="2348"/>
            <ac:cxnSpMk id="119" creationId="{33091BB0-96DD-1604-A66F-0629C88A7C20}"/>
          </ac:cxnSpMkLst>
        </pc:cxnChg>
        <pc:cxnChg chg="add mod">
          <ac:chgData name="Oliver Alvarado Rodriguez" userId="b43339a2721ca99e" providerId="LiveId" clId="{43195163-79D3-B649-BCD6-2CC9077B0ED7}" dt="2022-12-03T16:24:18.752" v="26418" actId="1036"/>
          <ac:cxnSpMkLst>
            <pc:docMk/>
            <pc:sldMk cId="487012275" sldId="2348"/>
            <ac:cxnSpMk id="120" creationId="{591992E2-9B20-A0EF-9485-2FB3795D8EBC}"/>
          </ac:cxnSpMkLst>
        </pc:cxnChg>
        <pc:cxnChg chg="add del mod">
          <ac:chgData name="Oliver Alvarado Rodriguez" userId="b43339a2721ca99e" providerId="LiveId" clId="{43195163-79D3-B649-BCD6-2CC9077B0ED7}" dt="2022-12-03T16:24:18.752" v="26418" actId="1036"/>
          <ac:cxnSpMkLst>
            <pc:docMk/>
            <pc:sldMk cId="487012275" sldId="2348"/>
            <ac:cxnSpMk id="128" creationId="{8E1CACAD-18F2-5A03-BE97-C9D18DFA5EC4}"/>
          </ac:cxnSpMkLst>
        </pc:cxnChg>
        <pc:cxnChg chg="add del mod">
          <ac:chgData name="Oliver Alvarado Rodriguez" userId="b43339a2721ca99e" providerId="LiveId" clId="{43195163-79D3-B649-BCD6-2CC9077B0ED7}" dt="2022-12-03T16:24:18.752" v="26418" actId="1036"/>
          <ac:cxnSpMkLst>
            <pc:docMk/>
            <pc:sldMk cId="487012275" sldId="2348"/>
            <ac:cxnSpMk id="129" creationId="{92313A36-087E-97D8-304A-85415C5E9811}"/>
          </ac:cxnSpMkLst>
        </pc:cxnChg>
        <pc:cxnChg chg="add del mod">
          <ac:chgData name="Oliver Alvarado Rodriguez" userId="b43339a2721ca99e" providerId="LiveId" clId="{43195163-79D3-B649-BCD6-2CC9077B0ED7}" dt="2022-12-03T16:24:18.752" v="26418" actId="1036"/>
          <ac:cxnSpMkLst>
            <pc:docMk/>
            <pc:sldMk cId="487012275" sldId="2348"/>
            <ac:cxnSpMk id="130" creationId="{81D6DB5D-999F-BF5A-DABC-8E1DE128509A}"/>
          </ac:cxnSpMkLst>
        </pc:cxnChg>
        <pc:cxnChg chg="add del mod">
          <ac:chgData name="Oliver Alvarado Rodriguez" userId="b43339a2721ca99e" providerId="LiveId" clId="{43195163-79D3-B649-BCD6-2CC9077B0ED7}" dt="2022-12-03T16:24:18.752" v="26418" actId="1036"/>
          <ac:cxnSpMkLst>
            <pc:docMk/>
            <pc:sldMk cId="487012275" sldId="2348"/>
            <ac:cxnSpMk id="131" creationId="{7FC88E19-3F67-A9EB-BAAD-BA592378C863}"/>
          </ac:cxnSpMkLst>
        </pc:cxnChg>
        <pc:cxnChg chg="add del mod">
          <ac:chgData name="Oliver Alvarado Rodriguez" userId="b43339a2721ca99e" providerId="LiveId" clId="{43195163-79D3-B649-BCD6-2CC9077B0ED7}" dt="2022-12-03T16:24:18.752" v="26418" actId="1036"/>
          <ac:cxnSpMkLst>
            <pc:docMk/>
            <pc:sldMk cId="487012275" sldId="2348"/>
            <ac:cxnSpMk id="132" creationId="{55E2322C-8610-0730-94E4-A52B98E50DB8}"/>
          </ac:cxnSpMkLst>
        </pc:cxnChg>
        <pc:cxnChg chg="add del mod">
          <ac:chgData name="Oliver Alvarado Rodriguez" userId="b43339a2721ca99e" providerId="LiveId" clId="{43195163-79D3-B649-BCD6-2CC9077B0ED7}" dt="2022-12-03T16:24:18.752" v="26418" actId="1036"/>
          <ac:cxnSpMkLst>
            <pc:docMk/>
            <pc:sldMk cId="487012275" sldId="2348"/>
            <ac:cxnSpMk id="133" creationId="{66982FC1-AA85-77F1-E691-D0699AA4EEE4}"/>
          </ac:cxnSpMkLst>
        </pc:cxnChg>
        <pc:cxnChg chg="add del mod">
          <ac:chgData name="Oliver Alvarado Rodriguez" userId="b43339a2721ca99e" providerId="LiveId" clId="{43195163-79D3-B649-BCD6-2CC9077B0ED7}" dt="2022-12-03T16:24:18.752" v="26418" actId="1036"/>
          <ac:cxnSpMkLst>
            <pc:docMk/>
            <pc:sldMk cId="487012275" sldId="2348"/>
            <ac:cxnSpMk id="138" creationId="{621E6A68-1566-7338-7E37-4277AF5FB6B4}"/>
          </ac:cxnSpMkLst>
        </pc:cxnChg>
        <pc:cxnChg chg="add del mod">
          <ac:chgData name="Oliver Alvarado Rodriguez" userId="b43339a2721ca99e" providerId="LiveId" clId="{43195163-79D3-B649-BCD6-2CC9077B0ED7}" dt="2022-12-03T16:24:18.752" v="26418" actId="1036"/>
          <ac:cxnSpMkLst>
            <pc:docMk/>
            <pc:sldMk cId="487012275" sldId="2348"/>
            <ac:cxnSpMk id="139" creationId="{B3F51F1C-4DE8-3A5F-BB22-F880CFEE5CD6}"/>
          </ac:cxnSpMkLst>
        </pc:cxnChg>
        <pc:cxnChg chg="add del mod">
          <ac:chgData name="Oliver Alvarado Rodriguez" userId="b43339a2721ca99e" providerId="LiveId" clId="{43195163-79D3-B649-BCD6-2CC9077B0ED7}" dt="2022-12-03T16:24:18.752" v="26418" actId="1036"/>
          <ac:cxnSpMkLst>
            <pc:docMk/>
            <pc:sldMk cId="487012275" sldId="2348"/>
            <ac:cxnSpMk id="140" creationId="{B145FA2D-9A7C-B74F-DC0A-28156155B5AA}"/>
          </ac:cxnSpMkLst>
        </pc:cxnChg>
        <pc:cxnChg chg="add del mod">
          <ac:chgData name="Oliver Alvarado Rodriguez" userId="b43339a2721ca99e" providerId="LiveId" clId="{43195163-79D3-B649-BCD6-2CC9077B0ED7}" dt="2022-12-03T16:24:18.752" v="26418" actId="1036"/>
          <ac:cxnSpMkLst>
            <pc:docMk/>
            <pc:sldMk cId="487012275" sldId="2348"/>
            <ac:cxnSpMk id="141" creationId="{F168576F-1373-27A1-16FB-116ECE06AEAF}"/>
          </ac:cxnSpMkLst>
        </pc:cxnChg>
        <pc:cxnChg chg="add del mod">
          <ac:chgData name="Oliver Alvarado Rodriguez" userId="b43339a2721ca99e" providerId="LiveId" clId="{43195163-79D3-B649-BCD6-2CC9077B0ED7}" dt="2022-12-03T16:24:18.752" v="26418" actId="1036"/>
          <ac:cxnSpMkLst>
            <pc:docMk/>
            <pc:sldMk cId="487012275" sldId="2348"/>
            <ac:cxnSpMk id="142" creationId="{314D6D89-4D5D-E4D6-5B2A-C61E28E78FE4}"/>
          </ac:cxnSpMkLst>
        </pc:cxnChg>
        <pc:cxnChg chg="add del mod">
          <ac:chgData name="Oliver Alvarado Rodriguez" userId="b43339a2721ca99e" providerId="LiveId" clId="{43195163-79D3-B649-BCD6-2CC9077B0ED7}" dt="2022-12-03T16:24:18.752" v="26418" actId="1036"/>
          <ac:cxnSpMkLst>
            <pc:docMk/>
            <pc:sldMk cId="487012275" sldId="2348"/>
            <ac:cxnSpMk id="143" creationId="{1F769E03-2EE4-376E-497B-FA8F10AC8A38}"/>
          </ac:cxnSpMkLst>
        </pc:cxnChg>
        <pc:cxnChg chg="add del mod">
          <ac:chgData name="Oliver Alvarado Rodriguez" userId="b43339a2721ca99e" providerId="LiveId" clId="{43195163-79D3-B649-BCD6-2CC9077B0ED7}" dt="2022-12-03T16:24:18.752" v="26418" actId="1036"/>
          <ac:cxnSpMkLst>
            <pc:docMk/>
            <pc:sldMk cId="487012275" sldId="2348"/>
            <ac:cxnSpMk id="147" creationId="{447FFBA2-C036-6039-C041-52B17AB3D58B}"/>
          </ac:cxnSpMkLst>
        </pc:cxnChg>
        <pc:cxnChg chg="add del mod">
          <ac:chgData name="Oliver Alvarado Rodriguez" userId="b43339a2721ca99e" providerId="LiveId" clId="{43195163-79D3-B649-BCD6-2CC9077B0ED7}" dt="2022-12-03T16:24:18.752" v="26418" actId="1036"/>
          <ac:cxnSpMkLst>
            <pc:docMk/>
            <pc:sldMk cId="487012275" sldId="2348"/>
            <ac:cxnSpMk id="148" creationId="{0F825ED4-F3DE-99A4-6207-3C690258C3CB}"/>
          </ac:cxnSpMkLst>
        </pc:cxnChg>
        <pc:cxnChg chg="add del mod">
          <ac:chgData name="Oliver Alvarado Rodriguez" userId="b43339a2721ca99e" providerId="LiveId" clId="{43195163-79D3-B649-BCD6-2CC9077B0ED7}" dt="2022-12-03T16:24:18.752" v="26418" actId="1036"/>
          <ac:cxnSpMkLst>
            <pc:docMk/>
            <pc:sldMk cId="487012275" sldId="2348"/>
            <ac:cxnSpMk id="149" creationId="{F426FB7B-6B5E-E29C-8D1B-1A7D72DD841A}"/>
          </ac:cxnSpMkLst>
        </pc:cxnChg>
        <pc:cxnChg chg="add del mod">
          <ac:chgData name="Oliver Alvarado Rodriguez" userId="b43339a2721ca99e" providerId="LiveId" clId="{43195163-79D3-B649-BCD6-2CC9077B0ED7}" dt="2022-12-03T16:24:18.752" v="26418" actId="1036"/>
          <ac:cxnSpMkLst>
            <pc:docMk/>
            <pc:sldMk cId="487012275" sldId="2348"/>
            <ac:cxnSpMk id="150" creationId="{F8DCB532-D5E4-85F8-E691-4A1341635E8A}"/>
          </ac:cxnSpMkLst>
        </pc:cxnChg>
        <pc:cxnChg chg="add del mod">
          <ac:chgData name="Oliver Alvarado Rodriguez" userId="b43339a2721ca99e" providerId="LiveId" clId="{43195163-79D3-B649-BCD6-2CC9077B0ED7}" dt="2022-12-03T16:24:18.752" v="26418" actId="1036"/>
          <ac:cxnSpMkLst>
            <pc:docMk/>
            <pc:sldMk cId="487012275" sldId="2348"/>
            <ac:cxnSpMk id="151" creationId="{A7272F03-FA70-777A-7C72-E7D9F5B70839}"/>
          </ac:cxnSpMkLst>
        </pc:cxnChg>
        <pc:cxnChg chg="add del mod">
          <ac:chgData name="Oliver Alvarado Rodriguez" userId="b43339a2721ca99e" providerId="LiveId" clId="{43195163-79D3-B649-BCD6-2CC9077B0ED7}" dt="2022-12-03T16:24:18.752" v="26418" actId="1036"/>
          <ac:cxnSpMkLst>
            <pc:docMk/>
            <pc:sldMk cId="487012275" sldId="2348"/>
            <ac:cxnSpMk id="152" creationId="{D07A0017-6347-93EC-D8E4-57A02AEF31AD}"/>
          </ac:cxnSpMkLst>
        </pc:cxnChg>
        <pc:cxnChg chg="add del mod">
          <ac:chgData name="Oliver Alvarado Rodriguez" userId="b43339a2721ca99e" providerId="LiveId" clId="{43195163-79D3-B649-BCD6-2CC9077B0ED7}" dt="2022-12-03T16:24:18.752" v="26418" actId="1036"/>
          <ac:cxnSpMkLst>
            <pc:docMk/>
            <pc:sldMk cId="487012275" sldId="2348"/>
            <ac:cxnSpMk id="153" creationId="{DA827A64-75C3-D6FF-9006-C107711D871D}"/>
          </ac:cxnSpMkLst>
        </pc:cxnChg>
        <pc:cxnChg chg="add del mod">
          <ac:chgData name="Oliver Alvarado Rodriguez" userId="b43339a2721ca99e" providerId="LiveId" clId="{43195163-79D3-B649-BCD6-2CC9077B0ED7}" dt="2022-12-03T16:24:18.752" v="26418" actId="1036"/>
          <ac:cxnSpMkLst>
            <pc:docMk/>
            <pc:sldMk cId="487012275" sldId="2348"/>
            <ac:cxnSpMk id="154" creationId="{139A70AE-B666-BA18-2FA3-176159DC625C}"/>
          </ac:cxnSpMkLst>
        </pc:cxnChg>
        <pc:cxnChg chg="add del mod">
          <ac:chgData name="Oliver Alvarado Rodriguez" userId="b43339a2721ca99e" providerId="LiveId" clId="{43195163-79D3-B649-BCD6-2CC9077B0ED7}" dt="2022-12-03T16:24:18.752" v="26418" actId="1036"/>
          <ac:cxnSpMkLst>
            <pc:docMk/>
            <pc:sldMk cId="487012275" sldId="2348"/>
            <ac:cxnSpMk id="155" creationId="{81D6988C-9231-9D80-3978-A153BAAA02C0}"/>
          </ac:cxnSpMkLst>
        </pc:cxnChg>
        <pc:cxnChg chg="add del mod">
          <ac:chgData name="Oliver Alvarado Rodriguez" userId="b43339a2721ca99e" providerId="LiveId" clId="{43195163-79D3-B649-BCD6-2CC9077B0ED7}" dt="2022-12-03T16:24:18.752" v="26418" actId="1036"/>
          <ac:cxnSpMkLst>
            <pc:docMk/>
            <pc:sldMk cId="487012275" sldId="2348"/>
            <ac:cxnSpMk id="156" creationId="{38D94300-6DE3-1962-1276-82917F5F774C}"/>
          </ac:cxnSpMkLst>
        </pc:cxnChg>
        <pc:cxnChg chg="add del mod">
          <ac:chgData name="Oliver Alvarado Rodriguez" userId="b43339a2721ca99e" providerId="LiveId" clId="{43195163-79D3-B649-BCD6-2CC9077B0ED7}" dt="2022-12-03T16:24:18.752" v="26418" actId="1036"/>
          <ac:cxnSpMkLst>
            <pc:docMk/>
            <pc:sldMk cId="487012275" sldId="2348"/>
            <ac:cxnSpMk id="157" creationId="{4F18E2C5-438F-0901-A388-839131690D27}"/>
          </ac:cxnSpMkLst>
        </pc:cxnChg>
        <pc:cxnChg chg="add del mod">
          <ac:chgData name="Oliver Alvarado Rodriguez" userId="b43339a2721ca99e" providerId="LiveId" clId="{43195163-79D3-B649-BCD6-2CC9077B0ED7}" dt="2022-12-03T16:24:18.752" v="26418" actId="1036"/>
          <ac:cxnSpMkLst>
            <pc:docMk/>
            <pc:sldMk cId="487012275" sldId="2348"/>
            <ac:cxnSpMk id="158" creationId="{A7A0465D-43F1-50DC-A32F-5F22AFDB93EB}"/>
          </ac:cxnSpMkLst>
        </pc:cxnChg>
        <pc:cxnChg chg="add del mod">
          <ac:chgData name="Oliver Alvarado Rodriguez" userId="b43339a2721ca99e" providerId="LiveId" clId="{43195163-79D3-B649-BCD6-2CC9077B0ED7}" dt="2022-12-03T03:15:24.208" v="26222" actId="478"/>
          <ac:cxnSpMkLst>
            <pc:docMk/>
            <pc:sldMk cId="487012275" sldId="2348"/>
            <ac:cxnSpMk id="159" creationId="{A3C8266B-34D6-E382-F31F-1B9DEB598D59}"/>
          </ac:cxnSpMkLst>
        </pc:cxnChg>
        <pc:cxnChg chg="add del mod">
          <ac:chgData name="Oliver Alvarado Rodriguez" userId="b43339a2721ca99e" providerId="LiveId" clId="{43195163-79D3-B649-BCD6-2CC9077B0ED7}" dt="2022-12-03T03:15:25.543" v="26223" actId="478"/>
          <ac:cxnSpMkLst>
            <pc:docMk/>
            <pc:sldMk cId="487012275" sldId="2348"/>
            <ac:cxnSpMk id="160" creationId="{8845805B-C656-4E69-41D9-73FD148F6C3B}"/>
          </ac:cxnSpMkLst>
        </pc:cxnChg>
        <pc:cxnChg chg="add del mod">
          <ac:chgData name="Oliver Alvarado Rodriguez" userId="b43339a2721ca99e" providerId="LiveId" clId="{43195163-79D3-B649-BCD6-2CC9077B0ED7}" dt="2022-12-03T03:15:27.961" v="26224" actId="478"/>
          <ac:cxnSpMkLst>
            <pc:docMk/>
            <pc:sldMk cId="487012275" sldId="2348"/>
            <ac:cxnSpMk id="161" creationId="{395C691E-8FE0-1258-8239-BF0DE7A65228}"/>
          </ac:cxnSpMkLst>
        </pc:cxnChg>
        <pc:cxnChg chg="add del mod">
          <ac:chgData name="Oliver Alvarado Rodriguez" userId="b43339a2721ca99e" providerId="LiveId" clId="{43195163-79D3-B649-BCD6-2CC9077B0ED7}" dt="2022-12-03T03:20:06.687" v="26384" actId="478"/>
          <ac:cxnSpMkLst>
            <pc:docMk/>
            <pc:sldMk cId="487012275" sldId="2348"/>
            <ac:cxnSpMk id="173" creationId="{4A24C420-4836-3E29-97FF-C36FF639946B}"/>
          </ac:cxnSpMkLst>
        </pc:cxnChg>
        <pc:cxnChg chg="add del mod">
          <ac:chgData name="Oliver Alvarado Rodriguez" userId="b43339a2721ca99e" providerId="LiveId" clId="{43195163-79D3-B649-BCD6-2CC9077B0ED7}" dt="2022-12-03T03:20:12.747" v="26391" actId="478"/>
          <ac:cxnSpMkLst>
            <pc:docMk/>
            <pc:sldMk cId="487012275" sldId="2348"/>
            <ac:cxnSpMk id="174" creationId="{96E0A6B7-D5BF-772E-50C6-EFE4065D1F29}"/>
          </ac:cxnSpMkLst>
        </pc:cxnChg>
        <pc:cxnChg chg="add del mod">
          <ac:chgData name="Oliver Alvarado Rodriguez" userId="b43339a2721ca99e" providerId="LiveId" clId="{43195163-79D3-B649-BCD6-2CC9077B0ED7}" dt="2022-12-03T03:20:07.248" v="26385" actId="478"/>
          <ac:cxnSpMkLst>
            <pc:docMk/>
            <pc:sldMk cId="487012275" sldId="2348"/>
            <ac:cxnSpMk id="175" creationId="{81BB87B6-88EE-720B-185F-48D377F126A4}"/>
          </ac:cxnSpMkLst>
        </pc:cxnChg>
        <pc:cxnChg chg="add del mod">
          <ac:chgData name="Oliver Alvarado Rodriguez" userId="b43339a2721ca99e" providerId="LiveId" clId="{43195163-79D3-B649-BCD6-2CC9077B0ED7}" dt="2022-12-03T03:20:09.113" v="26386" actId="478"/>
          <ac:cxnSpMkLst>
            <pc:docMk/>
            <pc:sldMk cId="487012275" sldId="2348"/>
            <ac:cxnSpMk id="176" creationId="{80F92BB2-6B73-BD00-65A0-E26B532096D2}"/>
          </ac:cxnSpMkLst>
        </pc:cxnChg>
        <pc:cxnChg chg="add del mod">
          <ac:chgData name="Oliver Alvarado Rodriguez" userId="b43339a2721ca99e" providerId="LiveId" clId="{43195163-79D3-B649-BCD6-2CC9077B0ED7}" dt="2022-12-03T03:20:09.992" v="26387" actId="478"/>
          <ac:cxnSpMkLst>
            <pc:docMk/>
            <pc:sldMk cId="487012275" sldId="2348"/>
            <ac:cxnSpMk id="177" creationId="{5336701D-4F77-83B6-09F3-E845D2DC5E98}"/>
          </ac:cxnSpMkLst>
        </pc:cxnChg>
        <pc:cxnChg chg="add del mod">
          <ac:chgData name="Oliver Alvarado Rodriguez" userId="b43339a2721ca99e" providerId="LiveId" clId="{43195163-79D3-B649-BCD6-2CC9077B0ED7}" dt="2022-12-03T03:20:11.411" v="26389" actId="478"/>
          <ac:cxnSpMkLst>
            <pc:docMk/>
            <pc:sldMk cId="487012275" sldId="2348"/>
            <ac:cxnSpMk id="178" creationId="{D676E228-DB0A-FE1E-8AD0-51C8710C9123}"/>
          </ac:cxnSpMkLst>
        </pc:cxnChg>
        <pc:cxnChg chg="add del mod">
          <ac:chgData name="Oliver Alvarado Rodriguez" userId="b43339a2721ca99e" providerId="LiveId" clId="{43195163-79D3-B649-BCD6-2CC9077B0ED7}" dt="2022-12-03T03:19:57.707" v="26376" actId="478"/>
          <ac:cxnSpMkLst>
            <pc:docMk/>
            <pc:sldMk cId="487012275" sldId="2348"/>
            <ac:cxnSpMk id="183" creationId="{0D3DF8B7-8D69-09EB-FD29-E898B58A3856}"/>
          </ac:cxnSpMkLst>
        </pc:cxnChg>
        <pc:cxnChg chg="add del mod">
          <ac:chgData name="Oliver Alvarado Rodriguez" userId="b43339a2721ca99e" providerId="LiveId" clId="{43195163-79D3-B649-BCD6-2CC9077B0ED7}" dt="2022-12-03T03:20:03.838" v="26380" actId="478"/>
          <ac:cxnSpMkLst>
            <pc:docMk/>
            <pc:sldMk cId="487012275" sldId="2348"/>
            <ac:cxnSpMk id="184" creationId="{C91BC55A-F973-20E3-1324-661FCEEE84E5}"/>
          </ac:cxnSpMkLst>
        </pc:cxnChg>
        <pc:cxnChg chg="add del mod">
          <ac:chgData name="Oliver Alvarado Rodriguez" userId="b43339a2721ca99e" providerId="LiveId" clId="{43195163-79D3-B649-BCD6-2CC9077B0ED7}" dt="2022-12-03T03:20:02.940" v="26379" actId="478"/>
          <ac:cxnSpMkLst>
            <pc:docMk/>
            <pc:sldMk cId="487012275" sldId="2348"/>
            <ac:cxnSpMk id="185" creationId="{C2933D08-99F1-7C6A-2980-A3A7CFE3FB73}"/>
          </ac:cxnSpMkLst>
        </pc:cxnChg>
        <pc:cxnChg chg="add del mod">
          <ac:chgData name="Oliver Alvarado Rodriguez" userId="b43339a2721ca99e" providerId="LiveId" clId="{43195163-79D3-B649-BCD6-2CC9077B0ED7}" dt="2022-12-03T03:20:00.103" v="26378" actId="478"/>
          <ac:cxnSpMkLst>
            <pc:docMk/>
            <pc:sldMk cId="487012275" sldId="2348"/>
            <ac:cxnSpMk id="186" creationId="{C06D9770-7F38-1C07-B8D4-E29804D5FE0B}"/>
          </ac:cxnSpMkLst>
        </pc:cxnChg>
        <pc:cxnChg chg="add del mod">
          <ac:chgData name="Oliver Alvarado Rodriguez" userId="b43339a2721ca99e" providerId="LiveId" clId="{43195163-79D3-B649-BCD6-2CC9077B0ED7}" dt="2022-12-03T03:19:43.663" v="26358" actId="478"/>
          <ac:cxnSpMkLst>
            <pc:docMk/>
            <pc:sldMk cId="487012275" sldId="2348"/>
            <ac:cxnSpMk id="187" creationId="{3D7E25AC-D4C9-6865-E8C9-184F030AC438}"/>
          </ac:cxnSpMkLst>
        </pc:cxnChg>
        <pc:cxnChg chg="add del mod">
          <ac:chgData name="Oliver Alvarado Rodriguez" userId="b43339a2721ca99e" providerId="LiveId" clId="{43195163-79D3-B649-BCD6-2CC9077B0ED7}" dt="2022-12-03T03:20:04.810" v="26381" actId="478"/>
          <ac:cxnSpMkLst>
            <pc:docMk/>
            <pc:sldMk cId="487012275" sldId="2348"/>
            <ac:cxnSpMk id="188" creationId="{7FC5E929-2400-52A1-C4E4-779984E6A9FC}"/>
          </ac:cxnSpMkLst>
        </pc:cxnChg>
        <pc:cxnChg chg="add mod">
          <ac:chgData name="Oliver Alvarado Rodriguez" userId="b43339a2721ca99e" providerId="LiveId" clId="{43195163-79D3-B649-BCD6-2CC9077B0ED7}" dt="2022-12-03T16:24:18.752" v="26418" actId="1036"/>
          <ac:cxnSpMkLst>
            <pc:docMk/>
            <pc:sldMk cId="487012275" sldId="2348"/>
            <ac:cxnSpMk id="192" creationId="{101D3B91-FA8E-72CA-48C6-6D7448C7C812}"/>
          </ac:cxnSpMkLst>
        </pc:cxnChg>
        <pc:cxnChg chg="add mod">
          <ac:chgData name="Oliver Alvarado Rodriguez" userId="b43339a2721ca99e" providerId="LiveId" clId="{43195163-79D3-B649-BCD6-2CC9077B0ED7}" dt="2022-12-03T16:24:18.752" v="26418" actId="1036"/>
          <ac:cxnSpMkLst>
            <pc:docMk/>
            <pc:sldMk cId="487012275" sldId="2348"/>
            <ac:cxnSpMk id="193" creationId="{68C0B1AC-5D43-55D2-3A5B-C643FFFE7A46}"/>
          </ac:cxnSpMkLst>
        </pc:cxnChg>
        <pc:cxnChg chg="add mod">
          <ac:chgData name="Oliver Alvarado Rodriguez" userId="b43339a2721ca99e" providerId="LiveId" clId="{43195163-79D3-B649-BCD6-2CC9077B0ED7}" dt="2022-12-03T16:24:18.752" v="26418" actId="1036"/>
          <ac:cxnSpMkLst>
            <pc:docMk/>
            <pc:sldMk cId="487012275" sldId="2348"/>
            <ac:cxnSpMk id="194" creationId="{4301E18F-5737-E271-4FC3-27659F7D9174}"/>
          </ac:cxnSpMkLst>
        </pc:cxnChg>
        <pc:cxnChg chg="add mod">
          <ac:chgData name="Oliver Alvarado Rodriguez" userId="b43339a2721ca99e" providerId="LiveId" clId="{43195163-79D3-B649-BCD6-2CC9077B0ED7}" dt="2022-12-03T16:24:18.752" v="26418" actId="1036"/>
          <ac:cxnSpMkLst>
            <pc:docMk/>
            <pc:sldMk cId="487012275" sldId="2348"/>
            <ac:cxnSpMk id="195" creationId="{A2A7B4A9-4D48-9999-DEED-0EE524E68BA4}"/>
          </ac:cxnSpMkLst>
        </pc:cxnChg>
        <pc:cxnChg chg="add mod">
          <ac:chgData name="Oliver Alvarado Rodriguez" userId="b43339a2721ca99e" providerId="LiveId" clId="{43195163-79D3-B649-BCD6-2CC9077B0ED7}" dt="2022-12-03T16:24:18.752" v="26418" actId="1036"/>
          <ac:cxnSpMkLst>
            <pc:docMk/>
            <pc:sldMk cId="487012275" sldId="2348"/>
            <ac:cxnSpMk id="196" creationId="{4CDC1436-FE0F-AC79-97E1-7415970B8E19}"/>
          </ac:cxnSpMkLst>
        </pc:cxnChg>
        <pc:cxnChg chg="add mod">
          <ac:chgData name="Oliver Alvarado Rodriguez" userId="b43339a2721ca99e" providerId="LiveId" clId="{43195163-79D3-B649-BCD6-2CC9077B0ED7}" dt="2022-12-03T16:24:18.752" v="26418" actId="1036"/>
          <ac:cxnSpMkLst>
            <pc:docMk/>
            <pc:sldMk cId="487012275" sldId="2348"/>
            <ac:cxnSpMk id="197" creationId="{1C9F6755-454C-B79D-FA9D-0F994D323C79}"/>
          </ac:cxnSpMkLst>
        </pc:cxnChg>
        <pc:cxnChg chg="add mod">
          <ac:chgData name="Oliver Alvarado Rodriguez" userId="b43339a2721ca99e" providerId="LiveId" clId="{43195163-79D3-B649-BCD6-2CC9077B0ED7}" dt="2022-12-03T16:24:18.752" v="26418" actId="1036"/>
          <ac:cxnSpMkLst>
            <pc:docMk/>
            <pc:sldMk cId="487012275" sldId="2348"/>
            <ac:cxnSpMk id="198" creationId="{45AFBC4B-A527-3680-320B-82266B9FE07E}"/>
          </ac:cxnSpMkLst>
        </pc:cxnChg>
        <pc:cxnChg chg="add mod">
          <ac:chgData name="Oliver Alvarado Rodriguez" userId="b43339a2721ca99e" providerId="LiveId" clId="{43195163-79D3-B649-BCD6-2CC9077B0ED7}" dt="2022-12-03T16:24:18.752" v="26418" actId="1036"/>
          <ac:cxnSpMkLst>
            <pc:docMk/>
            <pc:sldMk cId="487012275" sldId="2348"/>
            <ac:cxnSpMk id="199" creationId="{3CDD17C8-CB43-3302-A21D-2301AAB3812E}"/>
          </ac:cxnSpMkLst>
        </pc:cxnChg>
        <pc:cxnChg chg="add mod">
          <ac:chgData name="Oliver Alvarado Rodriguez" userId="b43339a2721ca99e" providerId="LiveId" clId="{43195163-79D3-B649-BCD6-2CC9077B0ED7}" dt="2022-12-03T16:24:18.752" v="26418" actId="1036"/>
          <ac:cxnSpMkLst>
            <pc:docMk/>
            <pc:sldMk cId="487012275" sldId="2348"/>
            <ac:cxnSpMk id="200" creationId="{1553D4B1-7D61-4989-9B10-F7F7D9997A09}"/>
          </ac:cxnSpMkLst>
        </pc:cxnChg>
        <pc:cxnChg chg="add mod">
          <ac:chgData name="Oliver Alvarado Rodriguez" userId="b43339a2721ca99e" providerId="LiveId" clId="{43195163-79D3-B649-BCD6-2CC9077B0ED7}" dt="2022-12-03T16:24:18.752" v="26418" actId="1036"/>
          <ac:cxnSpMkLst>
            <pc:docMk/>
            <pc:sldMk cId="487012275" sldId="2348"/>
            <ac:cxnSpMk id="201" creationId="{4E23A8EF-39E2-72E2-589D-6BF794DD618C}"/>
          </ac:cxnSpMkLst>
        </pc:cxnChg>
        <pc:cxnChg chg="add del mod">
          <ac:chgData name="Oliver Alvarado Rodriguez" userId="b43339a2721ca99e" providerId="LiveId" clId="{43195163-79D3-B649-BCD6-2CC9077B0ED7}" dt="2022-12-03T03:19:42.598" v="26357" actId="478"/>
          <ac:cxnSpMkLst>
            <pc:docMk/>
            <pc:sldMk cId="487012275" sldId="2348"/>
            <ac:cxnSpMk id="202" creationId="{8BB2B9BE-2971-EFEA-7C0D-408EC92E051C}"/>
          </ac:cxnSpMkLst>
        </pc:cxnChg>
        <pc:cxnChg chg="add del mod">
          <ac:chgData name="Oliver Alvarado Rodriguez" userId="b43339a2721ca99e" providerId="LiveId" clId="{43195163-79D3-B649-BCD6-2CC9077B0ED7}" dt="2022-12-03T03:19:42.046" v="26356" actId="478"/>
          <ac:cxnSpMkLst>
            <pc:docMk/>
            <pc:sldMk cId="487012275" sldId="2348"/>
            <ac:cxnSpMk id="203" creationId="{B067B250-F045-4647-410A-A972E876660A}"/>
          </ac:cxnSpMkLst>
        </pc:cxnChg>
      </pc:sldChg>
      <pc:sldChg chg="modSp new del mod">
        <pc:chgData name="Oliver Alvarado Rodriguez" userId="b43339a2721ca99e" providerId="LiveId" clId="{43195163-79D3-B649-BCD6-2CC9077B0ED7}" dt="2022-12-02T18:12:29.766" v="24151" actId="2696"/>
        <pc:sldMkLst>
          <pc:docMk/>
          <pc:sldMk cId="1336604273" sldId="2348"/>
        </pc:sldMkLst>
        <pc:spChg chg="mod">
          <ac:chgData name="Oliver Alvarado Rodriguez" userId="b43339a2721ca99e" providerId="LiveId" clId="{43195163-79D3-B649-BCD6-2CC9077B0ED7}" dt="2022-12-02T18:12:27.938" v="24150" actId="20577"/>
          <ac:spMkLst>
            <pc:docMk/>
            <pc:sldMk cId="1336604273" sldId="2348"/>
            <ac:spMk id="2" creationId="{72E4A358-4628-6C96-253E-9CE38B9EFAA6}"/>
          </ac:spMkLst>
        </pc:spChg>
      </pc:sldChg>
      <pc:sldChg chg="add del">
        <pc:chgData name="Oliver Alvarado Rodriguez" userId="b43339a2721ca99e" providerId="LiveId" clId="{43195163-79D3-B649-BCD6-2CC9077B0ED7}" dt="2022-12-03T17:15:49.575" v="26439"/>
        <pc:sldMkLst>
          <pc:docMk/>
          <pc:sldMk cId="343170455" sldId="2349"/>
        </pc:sldMkLst>
      </pc:sldChg>
      <pc:sldChg chg="modSp new del mod">
        <pc:chgData name="Oliver Alvarado Rodriguez" userId="b43339a2721ca99e" providerId="LiveId" clId="{43195163-79D3-B649-BCD6-2CC9077B0ED7}" dt="2022-12-03T21:11:44.502" v="27352" actId="2696"/>
        <pc:sldMkLst>
          <pc:docMk/>
          <pc:sldMk cId="463071464" sldId="2349"/>
        </pc:sldMkLst>
        <pc:spChg chg="mod">
          <ac:chgData name="Oliver Alvarado Rodriguez" userId="b43339a2721ca99e" providerId="LiveId" clId="{43195163-79D3-B649-BCD6-2CC9077B0ED7}" dt="2022-12-03T21:11:39.566" v="27351" actId="20577"/>
          <ac:spMkLst>
            <pc:docMk/>
            <pc:sldMk cId="463071464" sldId="2349"/>
            <ac:spMk id="2" creationId="{98ED8464-310D-5899-13C4-E8EC02E51A4A}"/>
          </ac:spMkLst>
        </pc:spChg>
      </pc:sldChg>
      <pc:sldChg chg="modSp new del mod">
        <pc:chgData name="Oliver Alvarado Rodriguez" userId="b43339a2721ca99e" providerId="LiveId" clId="{43195163-79D3-B649-BCD6-2CC9077B0ED7}" dt="2022-12-03T21:07:37.527" v="27224" actId="680"/>
        <pc:sldMkLst>
          <pc:docMk/>
          <pc:sldMk cId="772261701" sldId="2349"/>
        </pc:sldMkLst>
        <pc:spChg chg="mod">
          <ac:chgData name="Oliver Alvarado Rodriguez" userId="b43339a2721ca99e" providerId="LiveId" clId="{43195163-79D3-B649-BCD6-2CC9077B0ED7}" dt="2022-12-03T21:07:36.825" v="27223" actId="20577"/>
          <ac:spMkLst>
            <pc:docMk/>
            <pc:sldMk cId="772261701" sldId="2349"/>
            <ac:spMk id="2" creationId="{3FBBA9B2-7CA0-FF88-1F93-FFA521675172}"/>
          </ac:spMkLst>
        </pc:spChg>
      </pc:sldChg>
      <pc:sldChg chg="addSp delSp modSp new del mod">
        <pc:chgData name="Oliver Alvarado Rodriguez" userId="b43339a2721ca99e" providerId="LiveId" clId="{43195163-79D3-B649-BCD6-2CC9077B0ED7}" dt="2022-12-03T21:11:03.439" v="27293" actId="2696"/>
        <pc:sldMkLst>
          <pc:docMk/>
          <pc:sldMk cId="784228986" sldId="2349"/>
        </pc:sldMkLst>
        <pc:spChg chg="mod">
          <ac:chgData name="Oliver Alvarado Rodriguez" userId="b43339a2721ca99e" providerId="LiveId" clId="{43195163-79D3-B649-BCD6-2CC9077B0ED7}" dt="2022-12-03T21:07:51.374" v="27263" actId="20577"/>
          <ac:spMkLst>
            <pc:docMk/>
            <pc:sldMk cId="784228986" sldId="2349"/>
            <ac:spMk id="2" creationId="{757D57B5-145F-15B3-0319-0F40B35BF7D3}"/>
          </ac:spMkLst>
        </pc:spChg>
        <pc:spChg chg="del">
          <ac:chgData name="Oliver Alvarado Rodriguez" userId="b43339a2721ca99e" providerId="LiveId" clId="{43195163-79D3-B649-BCD6-2CC9077B0ED7}" dt="2022-12-03T21:08:02.993" v="27264" actId="478"/>
          <ac:spMkLst>
            <pc:docMk/>
            <pc:sldMk cId="784228986" sldId="2349"/>
            <ac:spMk id="3" creationId="{093C406B-A1C0-78CD-C8EE-537D5BF6C935}"/>
          </ac:spMkLst>
        </pc:spChg>
        <pc:spChg chg="add mod">
          <ac:chgData name="Oliver Alvarado Rodriguez" userId="b43339a2721ca99e" providerId="LiveId" clId="{43195163-79D3-B649-BCD6-2CC9077B0ED7}" dt="2022-12-03T21:08:32.351" v="27277" actId="1076"/>
          <ac:spMkLst>
            <pc:docMk/>
            <pc:sldMk cId="784228986" sldId="2349"/>
            <ac:spMk id="7" creationId="{F99348D8-DF3E-0E4C-0BEB-A1036ACA365E}"/>
          </ac:spMkLst>
        </pc:spChg>
        <pc:spChg chg="add mod">
          <ac:chgData name="Oliver Alvarado Rodriguez" userId="b43339a2721ca99e" providerId="LiveId" clId="{43195163-79D3-B649-BCD6-2CC9077B0ED7}" dt="2022-12-03T21:09:26.092" v="27288" actId="20577"/>
          <ac:spMkLst>
            <pc:docMk/>
            <pc:sldMk cId="784228986" sldId="2349"/>
            <ac:spMk id="10" creationId="{B8992E10-A7B6-8936-1B47-F9E233C53B1A}"/>
          </ac:spMkLst>
        </pc:spChg>
        <pc:spChg chg="add mod">
          <ac:chgData name="Oliver Alvarado Rodriguez" userId="b43339a2721ca99e" providerId="LiveId" clId="{43195163-79D3-B649-BCD6-2CC9077B0ED7}" dt="2022-12-03T21:09:28.013" v="27290" actId="20577"/>
          <ac:spMkLst>
            <pc:docMk/>
            <pc:sldMk cId="784228986" sldId="2349"/>
            <ac:spMk id="13" creationId="{6D33790E-4D9F-6017-EC3A-7DEFFD39CD50}"/>
          </ac:spMkLst>
        </pc:spChg>
        <pc:cxnChg chg="add mod">
          <ac:chgData name="Oliver Alvarado Rodriguez" userId="b43339a2721ca99e" providerId="LiveId" clId="{43195163-79D3-B649-BCD6-2CC9077B0ED7}" dt="2022-12-03T21:09:00.245" v="27283" actId="1076"/>
          <ac:cxnSpMkLst>
            <pc:docMk/>
            <pc:sldMk cId="784228986" sldId="2349"/>
            <ac:cxnSpMk id="9" creationId="{89DC23AF-B514-C2C8-0466-15A43757112C}"/>
          </ac:cxnSpMkLst>
        </pc:cxnChg>
        <pc:cxnChg chg="add mod">
          <ac:chgData name="Oliver Alvarado Rodriguez" userId="b43339a2721ca99e" providerId="LiveId" clId="{43195163-79D3-B649-BCD6-2CC9077B0ED7}" dt="2022-12-03T21:09:32.110" v="27291" actId="13822"/>
          <ac:cxnSpMkLst>
            <pc:docMk/>
            <pc:sldMk cId="784228986" sldId="2349"/>
            <ac:cxnSpMk id="15" creationId="{BBF87A56-349E-9903-637C-79F9DB54B92A}"/>
          </ac:cxnSpMkLst>
        </pc:cxnChg>
      </pc:sldChg>
      <pc:sldChg chg="modSp new del mod">
        <pc:chgData name="Oliver Alvarado Rodriguez" userId="b43339a2721ca99e" providerId="LiveId" clId="{43195163-79D3-B649-BCD6-2CC9077B0ED7}" dt="2022-12-03T21:22:09.545" v="27967" actId="2696"/>
        <pc:sldMkLst>
          <pc:docMk/>
          <pc:sldMk cId="1184330062" sldId="2349"/>
        </pc:sldMkLst>
        <pc:spChg chg="mod">
          <ac:chgData name="Oliver Alvarado Rodriguez" userId="b43339a2721ca99e" providerId="LiveId" clId="{43195163-79D3-B649-BCD6-2CC9077B0ED7}" dt="2022-12-03T21:16:08.176" v="27726" actId="20577"/>
          <ac:spMkLst>
            <pc:docMk/>
            <pc:sldMk cId="1184330062" sldId="2349"/>
            <ac:spMk id="2" creationId="{C57D70D6-C853-0E92-CF3E-7B35A9B95271}"/>
          </ac:spMkLst>
        </pc:spChg>
        <pc:spChg chg="mod">
          <ac:chgData name="Oliver Alvarado Rodriguez" userId="b43339a2721ca99e" providerId="LiveId" clId="{43195163-79D3-B649-BCD6-2CC9077B0ED7}" dt="2022-12-03T21:17:40.274" v="27964" actId="20577"/>
          <ac:spMkLst>
            <pc:docMk/>
            <pc:sldMk cId="1184330062" sldId="2349"/>
            <ac:spMk id="3" creationId="{3441FD6D-D257-9C42-B4D1-013A599B4F47}"/>
          </ac:spMkLst>
        </pc:spChg>
      </pc:sldChg>
      <pc:sldChg chg="modSp new del mod">
        <pc:chgData name="Oliver Alvarado Rodriguez" userId="b43339a2721ca99e" providerId="LiveId" clId="{43195163-79D3-B649-BCD6-2CC9077B0ED7}" dt="2022-12-03T17:32:39.729" v="26611" actId="2696"/>
        <pc:sldMkLst>
          <pc:docMk/>
          <pc:sldMk cId="1250455009" sldId="2349"/>
        </pc:sldMkLst>
        <pc:spChg chg="mod">
          <ac:chgData name="Oliver Alvarado Rodriguez" userId="b43339a2721ca99e" providerId="LiveId" clId="{43195163-79D3-B649-BCD6-2CC9077B0ED7}" dt="2022-12-03T17:31:38.610" v="26571" actId="20577"/>
          <ac:spMkLst>
            <pc:docMk/>
            <pc:sldMk cId="1250455009" sldId="2349"/>
            <ac:spMk id="2" creationId="{D6F4789F-B69D-C35A-60FB-33F8EF2BEB4E}"/>
          </ac:spMkLst>
        </pc:spChg>
      </pc:sldChg>
      <pc:sldChg chg="new del">
        <pc:chgData name="Oliver Alvarado Rodriguez" userId="b43339a2721ca99e" providerId="LiveId" clId="{43195163-79D3-B649-BCD6-2CC9077B0ED7}" dt="2022-12-03T21:12:03.422" v="27354" actId="2696"/>
        <pc:sldMkLst>
          <pc:docMk/>
          <pc:sldMk cId="1594314768" sldId="2349"/>
        </pc:sldMkLst>
      </pc:sldChg>
      <pc:sldChg chg="modSp new mod">
        <pc:chgData name="Oliver Alvarado Rodriguez" userId="b43339a2721ca99e" providerId="LiveId" clId="{43195163-79D3-B649-BCD6-2CC9077B0ED7}" dt="2022-12-04T17:54:48.933" v="34983" actId="20577"/>
        <pc:sldMkLst>
          <pc:docMk/>
          <pc:sldMk cId="1857169425" sldId="2349"/>
        </pc:sldMkLst>
        <pc:spChg chg="mod">
          <ac:chgData name="Oliver Alvarado Rodriguez" userId="b43339a2721ca99e" providerId="LiveId" clId="{43195163-79D3-B649-BCD6-2CC9077B0ED7}" dt="2022-12-04T17:05:02.387" v="34472" actId="20577"/>
          <ac:spMkLst>
            <pc:docMk/>
            <pc:sldMk cId="1857169425" sldId="2349"/>
            <ac:spMk id="2" creationId="{16F92F43-93F8-6A51-0EF8-8FF670A1E492}"/>
          </ac:spMkLst>
        </pc:spChg>
        <pc:spChg chg="mod">
          <ac:chgData name="Oliver Alvarado Rodriguez" userId="b43339a2721ca99e" providerId="LiveId" clId="{43195163-79D3-B649-BCD6-2CC9077B0ED7}" dt="2022-12-04T17:54:48.933" v="34983" actId="20577"/>
          <ac:spMkLst>
            <pc:docMk/>
            <pc:sldMk cId="1857169425" sldId="2349"/>
            <ac:spMk id="3" creationId="{38AAF5BD-B6FD-E51A-3E63-4923FCEC65FD}"/>
          </ac:spMkLst>
        </pc:spChg>
      </pc:sldChg>
      <pc:sldChg chg="addSp delSp modSp new del mod">
        <pc:chgData name="Oliver Alvarado Rodriguez" userId="b43339a2721ca99e" providerId="LiveId" clId="{43195163-79D3-B649-BCD6-2CC9077B0ED7}" dt="2022-12-03T21:23:01.823" v="28075" actId="2696"/>
        <pc:sldMkLst>
          <pc:docMk/>
          <pc:sldMk cId="2153492200" sldId="2349"/>
        </pc:sldMkLst>
        <pc:spChg chg="mod">
          <ac:chgData name="Oliver Alvarado Rodriguez" userId="b43339a2721ca99e" providerId="LiveId" clId="{43195163-79D3-B649-BCD6-2CC9077B0ED7}" dt="2022-12-03T21:22:59.027" v="28074" actId="20577"/>
          <ac:spMkLst>
            <pc:docMk/>
            <pc:sldMk cId="2153492200" sldId="2349"/>
            <ac:spMk id="2" creationId="{B9DDE8B1-1B87-15D7-C53E-CF05588AEAB1}"/>
          </ac:spMkLst>
        </pc:spChg>
        <pc:spChg chg="add del">
          <ac:chgData name="Oliver Alvarado Rodriguez" userId="b43339a2721ca99e" providerId="LiveId" clId="{43195163-79D3-B649-BCD6-2CC9077B0ED7}" dt="2022-12-03T21:22:57.400" v="28069" actId="478"/>
          <ac:spMkLst>
            <pc:docMk/>
            <pc:sldMk cId="2153492200" sldId="2349"/>
            <ac:spMk id="3" creationId="{89663CEB-8008-9688-5E31-E3F03B177BC4}"/>
          </ac:spMkLst>
        </pc:spChg>
        <pc:spChg chg="add del mod">
          <ac:chgData name="Oliver Alvarado Rodriguez" userId="b43339a2721ca99e" providerId="LiveId" clId="{43195163-79D3-B649-BCD6-2CC9077B0ED7}" dt="2022-12-03T21:22:57.054" v="28068" actId="11529"/>
          <ac:spMkLst>
            <pc:docMk/>
            <pc:sldMk cId="2153492200" sldId="2349"/>
            <ac:spMk id="7" creationId="{88E31537-0082-91AA-9802-BD68E3ADA971}"/>
          </ac:spMkLst>
        </pc:spChg>
      </pc:sldChg>
      <pc:sldChg chg="delSp modSp add del mod">
        <pc:chgData name="Oliver Alvarado Rodriguez" userId="b43339a2721ca99e" providerId="LiveId" clId="{43195163-79D3-B649-BCD6-2CC9077B0ED7}" dt="2022-12-03T20:53:23.330" v="27145" actId="2696"/>
        <pc:sldMkLst>
          <pc:docMk/>
          <pc:sldMk cId="2674889854" sldId="2349"/>
        </pc:sldMkLst>
        <pc:spChg chg="mod">
          <ac:chgData name="Oliver Alvarado Rodriguez" userId="b43339a2721ca99e" providerId="LiveId" clId="{43195163-79D3-B649-BCD6-2CC9077B0ED7}" dt="2022-12-03T20:53:05.827" v="27141" actId="20577"/>
          <ac:spMkLst>
            <pc:docMk/>
            <pc:sldMk cId="2674889854" sldId="2349"/>
            <ac:spMk id="2" creationId="{5D9436A0-F89A-D259-8EDD-98F00587443E}"/>
          </ac:spMkLst>
        </pc:spChg>
        <pc:spChg chg="del">
          <ac:chgData name="Oliver Alvarado Rodriguez" userId="b43339a2721ca99e" providerId="LiveId" clId="{43195163-79D3-B649-BCD6-2CC9077B0ED7}" dt="2022-12-03T20:53:13.588" v="27144" actId="478"/>
          <ac:spMkLst>
            <pc:docMk/>
            <pc:sldMk cId="2674889854" sldId="2349"/>
            <ac:spMk id="90" creationId="{3BF962BE-FCA4-1BB3-203E-A7F86108CBE9}"/>
          </ac:spMkLst>
        </pc:spChg>
        <pc:spChg chg="del">
          <ac:chgData name="Oliver Alvarado Rodriguez" userId="b43339a2721ca99e" providerId="LiveId" clId="{43195163-79D3-B649-BCD6-2CC9077B0ED7}" dt="2022-12-03T20:53:13.588" v="27144" actId="478"/>
          <ac:spMkLst>
            <pc:docMk/>
            <pc:sldMk cId="2674889854" sldId="2349"/>
            <ac:spMk id="93" creationId="{B226EC47-9B2D-7254-B34F-59E83648E4E9}"/>
          </ac:spMkLst>
        </pc:spChg>
        <pc:spChg chg="del">
          <ac:chgData name="Oliver Alvarado Rodriguez" userId="b43339a2721ca99e" providerId="LiveId" clId="{43195163-79D3-B649-BCD6-2CC9077B0ED7}" dt="2022-12-03T20:53:13.588" v="27144" actId="478"/>
          <ac:spMkLst>
            <pc:docMk/>
            <pc:sldMk cId="2674889854" sldId="2349"/>
            <ac:spMk id="94" creationId="{64D51C70-FCD5-8DD0-2C98-82892BDE2E7D}"/>
          </ac:spMkLst>
        </pc:spChg>
        <pc:spChg chg="del">
          <ac:chgData name="Oliver Alvarado Rodriguez" userId="b43339a2721ca99e" providerId="LiveId" clId="{43195163-79D3-B649-BCD6-2CC9077B0ED7}" dt="2022-12-03T20:53:13.588" v="27144" actId="478"/>
          <ac:spMkLst>
            <pc:docMk/>
            <pc:sldMk cId="2674889854" sldId="2349"/>
            <ac:spMk id="95" creationId="{541AB9A7-C26F-AD7B-E2DF-7BEDA84F93E5}"/>
          </ac:spMkLst>
        </pc:spChg>
        <pc:spChg chg="del">
          <ac:chgData name="Oliver Alvarado Rodriguez" userId="b43339a2721ca99e" providerId="LiveId" clId="{43195163-79D3-B649-BCD6-2CC9077B0ED7}" dt="2022-12-03T20:53:13.588" v="27144" actId="478"/>
          <ac:spMkLst>
            <pc:docMk/>
            <pc:sldMk cId="2674889854" sldId="2349"/>
            <ac:spMk id="104" creationId="{64E7A521-DDCB-0B7E-0D29-36FAEA852EF6}"/>
          </ac:spMkLst>
        </pc:spChg>
        <pc:spChg chg="del">
          <ac:chgData name="Oliver Alvarado Rodriguez" userId="b43339a2721ca99e" providerId="LiveId" clId="{43195163-79D3-B649-BCD6-2CC9077B0ED7}" dt="2022-12-03T20:53:13.588" v="27144" actId="478"/>
          <ac:spMkLst>
            <pc:docMk/>
            <pc:sldMk cId="2674889854" sldId="2349"/>
            <ac:spMk id="105" creationId="{29B2E89D-D4A0-C7BC-D581-9221D92DA706}"/>
          </ac:spMkLst>
        </pc:spChg>
        <pc:spChg chg="del">
          <ac:chgData name="Oliver Alvarado Rodriguez" userId="b43339a2721ca99e" providerId="LiveId" clId="{43195163-79D3-B649-BCD6-2CC9077B0ED7}" dt="2022-12-03T20:53:13.588" v="27144" actId="478"/>
          <ac:spMkLst>
            <pc:docMk/>
            <pc:sldMk cId="2674889854" sldId="2349"/>
            <ac:spMk id="106" creationId="{1450FFF9-22AF-6360-678D-FC9F351F4DCB}"/>
          </ac:spMkLst>
        </pc:spChg>
        <pc:spChg chg="del">
          <ac:chgData name="Oliver Alvarado Rodriguez" userId="b43339a2721ca99e" providerId="LiveId" clId="{43195163-79D3-B649-BCD6-2CC9077B0ED7}" dt="2022-12-03T20:53:13.588" v="27144" actId="478"/>
          <ac:spMkLst>
            <pc:docMk/>
            <pc:sldMk cId="2674889854" sldId="2349"/>
            <ac:spMk id="107" creationId="{4333454A-5649-D37B-9771-6A0FE063165C}"/>
          </ac:spMkLst>
        </pc:spChg>
        <pc:spChg chg="del">
          <ac:chgData name="Oliver Alvarado Rodriguez" userId="b43339a2721ca99e" providerId="LiveId" clId="{43195163-79D3-B649-BCD6-2CC9077B0ED7}" dt="2022-12-03T20:53:13.588" v="27144" actId="478"/>
          <ac:spMkLst>
            <pc:docMk/>
            <pc:sldMk cId="2674889854" sldId="2349"/>
            <ac:spMk id="108" creationId="{4BA58125-43D7-3B3D-8234-1C1E1D2A33D4}"/>
          </ac:spMkLst>
        </pc:spChg>
        <pc:spChg chg="del">
          <ac:chgData name="Oliver Alvarado Rodriguez" userId="b43339a2721ca99e" providerId="LiveId" clId="{43195163-79D3-B649-BCD6-2CC9077B0ED7}" dt="2022-12-03T20:53:13.588" v="27144" actId="478"/>
          <ac:spMkLst>
            <pc:docMk/>
            <pc:sldMk cId="2674889854" sldId="2349"/>
            <ac:spMk id="109" creationId="{C7CBDEE3-3E86-E384-A3A3-FE5A7D11A3DB}"/>
          </ac:spMkLst>
        </pc:spChg>
        <pc:spChg chg="del">
          <ac:chgData name="Oliver Alvarado Rodriguez" userId="b43339a2721ca99e" providerId="LiveId" clId="{43195163-79D3-B649-BCD6-2CC9077B0ED7}" dt="2022-12-03T20:53:13.588" v="27144" actId="478"/>
          <ac:spMkLst>
            <pc:docMk/>
            <pc:sldMk cId="2674889854" sldId="2349"/>
            <ac:spMk id="110" creationId="{832D411C-2451-8C4C-9FCF-3C2967327854}"/>
          </ac:spMkLst>
        </pc:spChg>
        <pc:spChg chg="del">
          <ac:chgData name="Oliver Alvarado Rodriguez" userId="b43339a2721ca99e" providerId="LiveId" clId="{43195163-79D3-B649-BCD6-2CC9077B0ED7}" dt="2022-12-03T20:53:13.588" v="27144" actId="478"/>
          <ac:spMkLst>
            <pc:docMk/>
            <pc:sldMk cId="2674889854" sldId="2349"/>
            <ac:spMk id="115" creationId="{F79FC764-F755-B15E-2EAA-14BE3DAE92CD}"/>
          </ac:spMkLst>
        </pc:spChg>
        <pc:spChg chg="del">
          <ac:chgData name="Oliver Alvarado Rodriguez" userId="b43339a2721ca99e" providerId="LiveId" clId="{43195163-79D3-B649-BCD6-2CC9077B0ED7}" dt="2022-12-03T20:53:13.588" v="27144" actId="478"/>
          <ac:spMkLst>
            <pc:docMk/>
            <pc:sldMk cId="2674889854" sldId="2349"/>
            <ac:spMk id="116" creationId="{3B741E26-720E-D911-4D2D-C7F2860D377B}"/>
          </ac:spMkLst>
        </pc:spChg>
        <pc:spChg chg="del">
          <ac:chgData name="Oliver Alvarado Rodriguez" userId="b43339a2721ca99e" providerId="LiveId" clId="{43195163-79D3-B649-BCD6-2CC9077B0ED7}" dt="2022-12-03T20:53:13.588" v="27144" actId="478"/>
          <ac:spMkLst>
            <pc:docMk/>
            <pc:sldMk cId="2674889854" sldId="2349"/>
            <ac:spMk id="133" creationId="{1BF88172-38D1-1BE0-2A89-21CDF184DC21}"/>
          </ac:spMkLst>
        </pc:spChg>
        <pc:spChg chg="del">
          <ac:chgData name="Oliver Alvarado Rodriguez" userId="b43339a2721ca99e" providerId="LiveId" clId="{43195163-79D3-B649-BCD6-2CC9077B0ED7}" dt="2022-12-03T20:53:13.588" v="27144" actId="478"/>
          <ac:spMkLst>
            <pc:docMk/>
            <pc:sldMk cId="2674889854" sldId="2349"/>
            <ac:spMk id="134" creationId="{6D3088D0-C26F-76E0-DE95-588C71490B8F}"/>
          </ac:spMkLst>
        </pc:spChg>
        <pc:spChg chg="del">
          <ac:chgData name="Oliver Alvarado Rodriguez" userId="b43339a2721ca99e" providerId="LiveId" clId="{43195163-79D3-B649-BCD6-2CC9077B0ED7}" dt="2022-12-03T20:53:13.588" v="27144" actId="478"/>
          <ac:spMkLst>
            <pc:docMk/>
            <pc:sldMk cId="2674889854" sldId="2349"/>
            <ac:spMk id="135" creationId="{6A692D49-55B5-FFDD-1F88-166154257238}"/>
          </ac:spMkLst>
        </pc:spChg>
        <pc:spChg chg="del">
          <ac:chgData name="Oliver Alvarado Rodriguez" userId="b43339a2721ca99e" providerId="LiveId" clId="{43195163-79D3-B649-BCD6-2CC9077B0ED7}" dt="2022-12-03T20:53:13.588" v="27144" actId="478"/>
          <ac:spMkLst>
            <pc:docMk/>
            <pc:sldMk cId="2674889854" sldId="2349"/>
            <ac:spMk id="136" creationId="{A14C87EC-3838-020E-8780-6AEDF6FAE7B8}"/>
          </ac:spMkLst>
        </pc:spChg>
        <pc:spChg chg="del">
          <ac:chgData name="Oliver Alvarado Rodriguez" userId="b43339a2721ca99e" providerId="LiveId" clId="{43195163-79D3-B649-BCD6-2CC9077B0ED7}" dt="2022-12-03T20:53:08.094" v="27142" actId="478"/>
          <ac:spMkLst>
            <pc:docMk/>
            <pc:sldMk cId="2674889854" sldId="2349"/>
            <ac:spMk id="137" creationId="{0DDF43F6-1CD5-315B-141E-5CEA153FE7FE}"/>
          </ac:spMkLst>
        </pc:spChg>
        <pc:spChg chg="del">
          <ac:chgData name="Oliver Alvarado Rodriguez" userId="b43339a2721ca99e" providerId="LiveId" clId="{43195163-79D3-B649-BCD6-2CC9077B0ED7}" dt="2022-12-03T20:53:10.525" v="27143" actId="478"/>
          <ac:spMkLst>
            <pc:docMk/>
            <pc:sldMk cId="2674889854" sldId="2349"/>
            <ac:spMk id="138" creationId="{BDB9FC2B-203B-606C-EB5C-B4FC8B949D7F}"/>
          </ac:spMkLst>
        </pc:spChg>
        <pc:cxnChg chg="del mod">
          <ac:chgData name="Oliver Alvarado Rodriguez" userId="b43339a2721ca99e" providerId="LiveId" clId="{43195163-79D3-B649-BCD6-2CC9077B0ED7}" dt="2022-12-03T20:53:13.588" v="27144" actId="478"/>
          <ac:cxnSpMkLst>
            <pc:docMk/>
            <pc:sldMk cId="2674889854" sldId="2349"/>
            <ac:cxnSpMk id="7" creationId="{5D689B1A-16D3-7F11-B560-2232E360071D}"/>
          </ac:cxnSpMkLst>
        </pc:cxnChg>
        <pc:cxnChg chg="del mod">
          <ac:chgData name="Oliver Alvarado Rodriguez" userId="b43339a2721ca99e" providerId="LiveId" clId="{43195163-79D3-B649-BCD6-2CC9077B0ED7}" dt="2022-12-03T20:53:13.588" v="27144" actId="478"/>
          <ac:cxnSpMkLst>
            <pc:docMk/>
            <pc:sldMk cId="2674889854" sldId="2349"/>
            <ac:cxnSpMk id="9" creationId="{A178F873-BB9A-9CDE-1460-FC401886F333}"/>
          </ac:cxnSpMkLst>
        </pc:cxnChg>
        <pc:cxnChg chg="del mod">
          <ac:chgData name="Oliver Alvarado Rodriguez" userId="b43339a2721ca99e" providerId="LiveId" clId="{43195163-79D3-B649-BCD6-2CC9077B0ED7}" dt="2022-12-03T20:53:13.588" v="27144" actId="478"/>
          <ac:cxnSpMkLst>
            <pc:docMk/>
            <pc:sldMk cId="2674889854" sldId="2349"/>
            <ac:cxnSpMk id="96" creationId="{45C38CC8-0CA8-540B-DA00-71003DF31149}"/>
          </ac:cxnSpMkLst>
        </pc:cxnChg>
        <pc:cxnChg chg="del mod">
          <ac:chgData name="Oliver Alvarado Rodriguez" userId="b43339a2721ca99e" providerId="LiveId" clId="{43195163-79D3-B649-BCD6-2CC9077B0ED7}" dt="2022-12-03T20:53:13.588" v="27144" actId="478"/>
          <ac:cxnSpMkLst>
            <pc:docMk/>
            <pc:sldMk cId="2674889854" sldId="2349"/>
            <ac:cxnSpMk id="97" creationId="{D9B1A495-9275-FB2C-79BF-F97284BE7AC4}"/>
          </ac:cxnSpMkLst>
        </pc:cxnChg>
        <pc:cxnChg chg="del mod">
          <ac:chgData name="Oliver Alvarado Rodriguez" userId="b43339a2721ca99e" providerId="LiveId" clId="{43195163-79D3-B649-BCD6-2CC9077B0ED7}" dt="2022-12-03T20:53:13.588" v="27144" actId="478"/>
          <ac:cxnSpMkLst>
            <pc:docMk/>
            <pc:sldMk cId="2674889854" sldId="2349"/>
            <ac:cxnSpMk id="98" creationId="{278CECC1-07A0-6C06-B5D0-97DC6FC36FBC}"/>
          </ac:cxnSpMkLst>
        </pc:cxnChg>
        <pc:cxnChg chg="del mod">
          <ac:chgData name="Oliver Alvarado Rodriguez" userId="b43339a2721ca99e" providerId="LiveId" clId="{43195163-79D3-B649-BCD6-2CC9077B0ED7}" dt="2022-12-03T20:53:13.588" v="27144" actId="478"/>
          <ac:cxnSpMkLst>
            <pc:docMk/>
            <pc:sldMk cId="2674889854" sldId="2349"/>
            <ac:cxnSpMk id="99" creationId="{7720BCAA-B156-61B4-D26A-029C1FA73031}"/>
          </ac:cxnSpMkLst>
        </pc:cxnChg>
        <pc:cxnChg chg="del mod">
          <ac:chgData name="Oliver Alvarado Rodriguez" userId="b43339a2721ca99e" providerId="LiveId" clId="{43195163-79D3-B649-BCD6-2CC9077B0ED7}" dt="2022-12-03T20:53:13.588" v="27144" actId="478"/>
          <ac:cxnSpMkLst>
            <pc:docMk/>
            <pc:sldMk cId="2674889854" sldId="2349"/>
            <ac:cxnSpMk id="100" creationId="{F1C24CC2-76DF-B41E-CCF9-C6EB5011CC80}"/>
          </ac:cxnSpMkLst>
        </pc:cxnChg>
        <pc:cxnChg chg="del mod">
          <ac:chgData name="Oliver Alvarado Rodriguez" userId="b43339a2721ca99e" providerId="LiveId" clId="{43195163-79D3-B649-BCD6-2CC9077B0ED7}" dt="2022-12-03T20:53:13.588" v="27144" actId="478"/>
          <ac:cxnSpMkLst>
            <pc:docMk/>
            <pc:sldMk cId="2674889854" sldId="2349"/>
            <ac:cxnSpMk id="101" creationId="{BB89BB37-542A-FC58-8F63-0CC4260BC9B1}"/>
          </ac:cxnSpMkLst>
        </pc:cxnChg>
        <pc:cxnChg chg="del mod">
          <ac:chgData name="Oliver Alvarado Rodriguez" userId="b43339a2721ca99e" providerId="LiveId" clId="{43195163-79D3-B649-BCD6-2CC9077B0ED7}" dt="2022-12-03T20:53:13.588" v="27144" actId="478"/>
          <ac:cxnSpMkLst>
            <pc:docMk/>
            <pc:sldMk cId="2674889854" sldId="2349"/>
            <ac:cxnSpMk id="102" creationId="{92165D01-7F8A-C3CC-59F8-654877B67989}"/>
          </ac:cxnSpMkLst>
        </pc:cxnChg>
        <pc:cxnChg chg="del mod">
          <ac:chgData name="Oliver Alvarado Rodriguez" userId="b43339a2721ca99e" providerId="LiveId" clId="{43195163-79D3-B649-BCD6-2CC9077B0ED7}" dt="2022-12-03T20:53:13.588" v="27144" actId="478"/>
          <ac:cxnSpMkLst>
            <pc:docMk/>
            <pc:sldMk cId="2674889854" sldId="2349"/>
            <ac:cxnSpMk id="111" creationId="{CE33A6FD-0273-1883-1E6B-B770598BA425}"/>
          </ac:cxnSpMkLst>
        </pc:cxnChg>
        <pc:cxnChg chg="del mod">
          <ac:chgData name="Oliver Alvarado Rodriguez" userId="b43339a2721ca99e" providerId="LiveId" clId="{43195163-79D3-B649-BCD6-2CC9077B0ED7}" dt="2022-12-03T20:53:13.588" v="27144" actId="478"/>
          <ac:cxnSpMkLst>
            <pc:docMk/>
            <pc:sldMk cId="2674889854" sldId="2349"/>
            <ac:cxnSpMk id="112" creationId="{0AC0F977-F35B-65C0-2802-B763E979774D}"/>
          </ac:cxnSpMkLst>
        </pc:cxnChg>
        <pc:cxnChg chg="del mod">
          <ac:chgData name="Oliver Alvarado Rodriguez" userId="b43339a2721ca99e" providerId="LiveId" clId="{43195163-79D3-B649-BCD6-2CC9077B0ED7}" dt="2022-12-03T20:53:13.588" v="27144" actId="478"/>
          <ac:cxnSpMkLst>
            <pc:docMk/>
            <pc:sldMk cId="2674889854" sldId="2349"/>
            <ac:cxnSpMk id="113" creationId="{8C3AE841-901B-857B-0F0E-D874522E96C9}"/>
          </ac:cxnSpMkLst>
        </pc:cxnChg>
        <pc:cxnChg chg="del mod">
          <ac:chgData name="Oliver Alvarado Rodriguez" userId="b43339a2721ca99e" providerId="LiveId" clId="{43195163-79D3-B649-BCD6-2CC9077B0ED7}" dt="2022-12-03T20:53:13.588" v="27144" actId="478"/>
          <ac:cxnSpMkLst>
            <pc:docMk/>
            <pc:sldMk cId="2674889854" sldId="2349"/>
            <ac:cxnSpMk id="114" creationId="{76AB1326-DC00-681B-2FAB-34142CFAB77D}"/>
          </ac:cxnSpMkLst>
        </pc:cxnChg>
        <pc:cxnChg chg="del mod">
          <ac:chgData name="Oliver Alvarado Rodriguez" userId="b43339a2721ca99e" providerId="LiveId" clId="{43195163-79D3-B649-BCD6-2CC9077B0ED7}" dt="2022-12-03T20:53:13.588" v="27144" actId="478"/>
          <ac:cxnSpMkLst>
            <pc:docMk/>
            <pc:sldMk cId="2674889854" sldId="2349"/>
            <ac:cxnSpMk id="117" creationId="{5E673E26-C288-716B-4157-CFDFB041CB1D}"/>
          </ac:cxnSpMkLst>
        </pc:cxnChg>
        <pc:cxnChg chg="del mod">
          <ac:chgData name="Oliver Alvarado Rodriguez" userId="b43339a2721ca99e" providerId="LiveId" clId="{43195163-79D3-B649-BCD6-2CC9077B0ED7}" dt="2022-12-03T20:53:13.588" v="27144" actId="478"/>
          <ac:cxnSpMkLst>
            <pc:docMk/>
            <pc:sldMk cId="2674889854" sldId="2349"/>
            <ac:cxnSpMk id="118" creationId="{D4E3AC93-04B8-8308-AC8B-3065755E93A6}"/>
          </ac:cxnSpMkLst>
        </pc:cxnChg>
        <pc:cxnChg chg="del mod">
          <ac:chgData name="Oliver Alvarado Rodriguez" userId="b43339a2721ca99e" providerId="LiveId" clId="{43195163-79D3-B649-BCD6-2CC9077B0ED7}" dt="2022-12-03T20:53:13.588" v="27144" actId="478"/>
          <ac:cxnSpMkLst>
            <pc:docMk/>
            <pc:sldMk cId="2674889854" sldId="2349"/>
            <ac:cxnSpMk id="120" creationId="{97133208-C721-A837-9E49-CD2681CEDCD3}"/>
          </ac:cxnSpMkLst>
        </pc:cxnChg>
        <pc:cxnChg chg="del mod">
          <ac:chgData name="Oliver Alvarado Rodriguez" userId="b43339a2721ca99e" providerId="LiveId" clId="{43195163-79D3-B649-BCD6-2CC9077B0ED7}" dt="2022-12-03T20:53:13.588" v="27144" actId="478"/>
          <ac:cxnSpMkLst>
            <pc:docMk/>
            <pc:sldMk cId="2674889854" sldId="2349"/>
            <ac:cxnSpMk id="122" creationId="{6DE97FB3-48BF-9185-1760-6491754C463B}"/>
          </ac:cxnSpMkLst>
        </pc:cxnChg>
      </pc:sldChg>
      <pc:sldChg chg="add del">
        <pc:chgData name="Oliver Alvarado Rodriguez" userId="b43339a2721ca99e" providerId="LiveId" clId="{43195163-79D3-B649-BCD6-2CC9077B0ED7}" dt="2022-12-03T02:47:21.822" v="25702"/>
        <pc:sldMkLst>
          <pc:docMk/>
          <pc:sldMk cId="3570891916" sldId="2349"/>
        </pc:sldMkLst>
      </pc:sldChg>
      <pc:sldChg chg="new del">
        <pc:chgData name="Oliver Alvarado Rodriguez" userId="b43339a2721ca99e" providerId="LiveId" clId="{43195163-79D3-B649-BCD6-2CC9077B0ED7}" dt="2022-12-03T17:12:49.638" v="26423" actId="2696"/>
        <pc:sldMkLst>
          <pc:docMk/>
          <pc:sldMk cId="4067506486" sldId="2349"/>
        </pc:sldMkLst>
      </pc:sldChg>
      <pc:sldChg chg="modSp new del mod">
        <pc:chgData name="Oliver Alvarado Rodriguez" userId="b43339a2721ca99e" providerId="LiveId" clId="{43195163-79D3-B649-BCD6-2CC9077B0ED7}" dt="2022-12-03T21:07:36.407" v="27222" actId="680"/>
        <pc:sldMkLst>
          <pc:docMk/>
          <pc:sldMk cId="309269976" sldId="2350"/>
        </pc:sldMkLst>
        <pc:spChg chg="mod">
          <ac:chgData name="Oliver Alvarado Rodriguez" userId="b43339a2721ca99e" providerId="LiveId" clId="{43195163-79D3-B649-BCD6-2CC9077B0ED7}" dt="2022-12-03T21:07:35.947" v="27221" actId="20577"/>
          <ac:spMkLst>
            <pc:docMk/>
            <pc:sldMk cId="309269976" sldId="2350"/>
            <ac:spMk id="2" creationId="{E5E5D5A6-17CE-6C60-EC9F-E7E9D0403585}"/>
          </ac:spMkLst>
        </pc:spChg>
      </pc:sldChg>
      <pc:sldChg chg="delSp modSp new mod">
        <pc:chgData name="Oliver Alvarado Rodriguez" userId="b43339a2721ca99e" providerId="LiveId" clId="{43195163-79D3-B649-BCD6-2CC9077B0ED7}" dt="2022-12-03T21:28:55.202" v="28720" actId="20577"/>
        <pc:sldMkLst>
          <pc:docMk/>
          <pc:sldMk cId="427262943" sldId="2350"/>
        </pc:sldMkLst>
        <pc:spChg chg="mod">
          <ac:chgData name="Oliver Alvarado Rodriguez" userId="b43339a2721ca99e" providerId="LiveId" clId="{43195163-79D3-B649-BCD6-2CC9077B0ED7}" dt="2022-12-03T21:28:55.202" v="28720" actId="20577"/>
          <ac:spMkLst>
            <pc:docMk/>
            <pc:sldMk cId="427262943" sldId="2350"/>
            <ac:spMk id="2" creationId="{821A663E-C6D9-FAA7-824D-310ADD617EBF}"/>
          </ac:spMkLst>
        </pc:spChg>
        <pc:spChg chg="del">
          <ac:chgData name="Oliver Alvarado Rodriguez" userId="b43339a2721ca99e" providerId="LiveId" clId="{43195163-79D3-B649-BCD6-2CC9077B0ED7}" dt="2022-12-03T21:28:15.682" v="28694" actId="478"/>
          <ac:spMkLst>
            <pc:docMk/>
            <pc:sldMk cId="427262943" sldId="2350"/>
            <ac:spMk id="3" creationId="{50498D48-6CF3-621E-2891-2EE0BD6C1C27}"/>
          </ac:spMkLst>
        </pc:spChg>
      </pc:sldChg>
      <pc:sldChg chg="modSp add del mod">
        <pc:chgData name="Oliver Alvarado Rodriguez" userId="b43339a2721ca99e" providerId="LiveId" clId="{43195163-79D3-B649-BCD6-2CC9077B0ED7}" dt="2022-12-03T17:14:57.181" v="26426" actId="2696"/>
        <pc:sldMkLst>
          <pc:docMk/>
          <pc:sldMk cId="650649156" sldId="2350"/>
        </pc:sldMkLst>
        <pc:spChg chg="mod">
          <ac:chgData name="Oliver Alvarado Rodriguez" userId="b43339a2721ca99e" providerId="LiveId" clId="{43195163-79D3-B649-BCD6-2CC9077B0ED7}" dt="2022-12-03T17:14:52.892" v="26425" actId="255"/>
          <ac:spMkLst>
            <pc:docMk/>
            <pc:sldMk cId="650649156" sldId="2350"/>
            <ac:spMk id="137" creationId="{0DDF43F6-1CD5-315B-141E-5CEA153FE7FE}"/>
          </ac:spMkLst>
        </pc:spChg>
      </pc:sldChg>
      <pc:sldChg chg="addSp delSp modSp add del mod">
        <pc:chgData name="Oliver Alvarado Rodriguez" userId="b43339a2721ca99e" providerId="LiveId" clId="{43195163-79D3-B649-BCD6-2CC9077B0ED7}" dt="2022-12-03T20:52:55.907" v="27138" actId="2696"/>
        <pc:sldMkLst>
          <pc:docMk/>
          <pc:sldMk cId="3722973212" sldId="2350"/>
        </pc:sldMkLst>
        <pc:spChg chg="add del mod">
          <ac:chgData name="Oliver Alvarado Rodriguez" userId="b43339a2721ca99e" providerId="LiveId" clId="{43195163-79D3-B649-BCD6-2CC9077B0ED7}" dt="2022-12-03T18:41:05.308" v="27052" actId="478"/>
          <ac:spMkLst>
            <pc:docMk/>
            <pc:sldMk cId="3722973212" sldId="2350"/>
            <ac:spMk id="2" creationId="{C2C6CF6A-160C-205E-220A-B953A8BD15F4}"/>
          </ac:spMkLst>
        </pc:spChg>
        <pc:spChg chg="add del mod">
          <ac:chgData name="Oliver Alvarado Rodriguez" userId="b43339a2721ca99e" providerId="LiveId" clId="{43195163-79D3-B649-BCD6-2CC9077B0ED7}" dt="2022-12-03T18:41:33.307" v="27056" actId="478"/>
          <ac:spMkLst>
            <pc:docMk/>
            <pc:sldMk cId="3722973212" sldId="2350"/>
            <ac:spMk id="3" creationId="{4F1473EF-E1D0-FAF0-A16E-CD3A3E024B41}"/>
          </ac:spMkLst>
        </pc:spChg>
        <pc:spChg chg="add del mod">
          <ac:chgData name="Oliver Alvarado Rodriguez" userId="b43339a2721ca99e" providerId="LiveId" clId="{43195163-79D3-B649-BCD6-2CC9077B0ED7}" dt="2022-12-03T18:41:33.307" v="27056" actId="478"/>
          <ac:spMkLst>
            <pc:docMk/>
            <pc:sldMk cId="3722973212" sldId="2350"/>
            <ac:spMk id="7" creationId="{2FFC09A6-EF0C-C1E3-F1C0-133F006DDD88}"/>
          </ac:spMkLst>
        </pc:spChg>
        <pc:spChg chg="add del mod">
          <ac:chgData name="Oliver Alvarado Rodriguez" userId="b43339a2721ca99e" providerId="LiveId" clId="{43195163-79D3-B649-BCD6-2CC9077B0ED7}" dt="2022-12-03T18:41:33.307" v="27056" actId="478"/>
          <ac:spMkLst>
            <pc:docMk/>
            <pc:sldMk cId="3722973212" sldId="2350"/>
            <ac:spMk id="8" creationId="{93ADB4F8-2244-ADB7-0120-B71D16EDA1F5}"/>
          </ac:spMkLst>
        </pc:spChg>
        <pc:spChg chg="add del mod">
          <ac:chgData name="Oliver Alvarado Rodriguez" userId="b43339a2721ca99e" providerId="LiveId" clId="{43195163-79D3-B649-BCD6-2CC9077B0ED7}" dt="2022-12-03T18:41:33.307" v="27056" actId="478"/>
          <ac:spMkLst>
            <pc:docMk/>
            <pc:sldMk cId="3722973212" sldId="2350"/>
            <ac:spMk id="9" creationId="{004D9B45-7C57-7641-4916-48EE530A06A4}"/>
          </ac:spMkLst>
        </pc:spChg>
        <pc:spChg chg="mod">
          <ac:chgData name="Oliver Alvarado Rodriguez" userId="b43339a2721ca99e" providerId="LiveId" clId="{43195163-79D3-B649-BCD6-2CC9077B0ED7}" dt="2022-12-03T17:32:29.704" v="26608" actId="20577"/>
          <ac:spMkLst>
            <pc:docMk/>
            <pc:sldMk cId="3722973212" sldId="2350"/>
            <ac:spMk id="10" creationId="{B1B23E0D-37EC-1CD0-6A8D-37CEE08054B5}"/>
          </ac:spMkLst>
        </pc:spChg>
        <pc:spChg chg="add del mod">
          <ac:chgData name="Oliver Alvarado Rodriguez" userId="b43339a2721ca99e" providerId="LiveId" clId="{43195163-79D3-B649-BCD6-2CC9077B0ED7}" dt="2022-12-03T18:41:33.307" v="27056" actId="478"/>
          <ac:spMkLst>
            <pc:docMk/>
            <pc:sldMk cId="3722973212" sldId="2350"/>
            <ac:spMk id="18" creationId="{59F8DC20-5D30-5BC7-6F26-CFFF43A21A1B}"/>
          </ac:spMkLst>
        </pc:spChg>
        <pc:spChg chg="add del mod">
          <ac:chgData name="Oliver Alvarado Rodriguez" userId="b43339a2721ca99e" providerId="LiveId" clId="{43195163-79D3-B649-BCD6-2CC9077B0ED7}" dt="2022-12-03T18:41:33.307" v="27056" actId="478"/>
          <ac:spMkLst>
            <pc:docMk/>
            <pc:sldMk cId="3722973212" sldId="2350"/>
            <ac:spMk id="19" creationId="{2619601E-63D2-A437-22DD-C9F82359B8BC}"/>
          </ac:spMkLst>
        </pc:spChg>
        <pc:spChg chg="add del mod">
          <ac:chgData name="Oliver Alvarado Rodriguez" userId="b43339a2721ca99e" providerId="LiveId" clId="{43195163-79D3-B649-BCD6-2CC9077B0ED7}" dt="2022-12-03T18:41:33.307" v="27056" actId="478"/>
          <ac:spMkLst>
            <pc:docMk/>
            <pc:sldMk cId="3722973212" sldId="2350"/>
            <ac:spMk id="20" creationId="{805B2280-7945-3F6F-002B-752248E63B34}"/>
          </ac:spMkLst>
        </pc:spChg>
        <pc:spChg chg="add del mod">
          <ac:chgData name="Oliver Alvarado Rodriguez" userId="b43339a2721ca99e" providerId="LiveId" clId="{43195163-79D3-B649-BCD6-2CC9077B0ED7}" dt="2022-12-03T18:41:33.307" v="27056" actId="478"/>
          <ac:spMkLst>
            <pc:docMk/>
            <pc:sldMk cId="3722973212" sldId="2350"/>
            <ac:spMk id="21" creationId="{6081F45D-3917-E2B9-2155-9661EB1C2EEE}"/>
          </ac:spMkLst>
        </pc:spChg>
        <pc:spChg chg="add del mod">
          <ac:chgData name="Oliver Alvarado Rodriguez" userId="b43339a2721ca99e" providerId="LiveId" clId="{43195163-79D3-B649-BCD6-2CC9077B0ED7}" dt="2022-12-03T18:41:33.307" v="27056" actId="478"/>
          <ac:spMkLst>
            <pc:docMk/>
            <pc:sldMk cId="3722973212" sldId="2350"/>
            <ac:spMk id="22" creationId="{E9DC0A63-3E62-83AA-B13A-EA522D1E8C88}"/>
          </ac:spMkLst>
        </pc:spChg>
        <pc:spChg chg="add del mod">
          <ac:chgData name="Oliver Alvarado Rodriguez" userId="b43339a2721ca99e" providerId="LiveId" clId="{43195163-79D3-B649-BCD6-2CC9077B0ED7}" dt="2022-12-03T18:41:33.307" v="27056" actId="478"/>
          <ac:spMkLst>
            <pc:docMk/>
            <pc:sldMk cId="3722973212" sldId="2350"/>
            <ac:spMk id="23" creationId="{EADF9510-0C84-DD42-D7E7-438C944A225F}"/>
          </ac:spMkLst>
        </pc:spChg>
        <pc:spChg chg="add del mod">
          <ac:chgData name="Oliver Alvarado Rodriguez" userId="b43339a2721ca99e" providerId="LiveId" clId="{43195163-79D3-B649-BCD6-2CC9077B0ED7}" dt="2022-12-03T18:41:33.307" v="27056" actId="478"/>
          <ac:spMkLst>
            <pc:docMk/>
            <pc:sldMk cId="3722973212" sldId="2350"/>
            <ac:spMk id="24" creationId="{E221E038-BDD2-F43E-91E5-53196AC43C55}"/>
          </ac:spMkLst>
        </pc:spChg>
        <pc:spChg chg="add del mod">
          <ac:chgData name="Oliver Alvarado Rodriguez" userId="b43339a2721ca99e" providerId="LiveId" clId="{43195163-79D3-B649-BCD6-2CC9077B0ED7}" dt="2022-12-03T18:41:33.307" v="27056" actId="478"/>
          <ac:spMkLst>
            <pc:docMk/>
            <pc:sldMk cId="3722973212" sldId="2350"/>
            <ac:spMk id="29" creationId="{3790B64C-47D6-CBB3-EB09-443656886B9D}"/>
          </ac:spMkLst>
        </pc:spChg>
        <pc:spChg chg="add del mod">
          <ac:chgData name="Oliver Alvarado Rodriguez" userId="b43339a2721ca99e" providerId="LiveId" clId="{43195163-79D3-B649-BCD6-2CC9077B0ED7}" dt="2022-12-03T18:41:33.307" v="27056" actId="478"/>
          <ac:spMkLst>
            <pc:docMk/>
            <pc:sldMk cId="3722973212" sldId="2350"/>
            <ac:spMk id="30" creationId="{30EDB0BE-4901-30EF-A202-7DE69E949D14}"/>
          </ac:spMkLst>
        </pc:spChg>
        <pc:spChg chg="add del mod">
          <ac:chgData name="Oliver Alvarado Rodriguez" userId="b43339a2721ca99e" providerId="LiveId" clId="{43195163-79D3-B649-BCD6-2CC9077B0ED7}" dt="2022-12-03T18:41:06.645" v="27053" actId="478"/>
          <ac:spMkLst>
            <pc:docMk/>
            <pc:sldMk cId="3722973212" sldId="2350"/>
            <ac:spMk id="35" creationId="{4D4919C5-441E-3410-B59E-CBDABAC2D31C}"/>
          </ac:spMkLst>
        </pc:spChg>
        <pc:spChg chg="add del mod">
          <ac:chgData name="Oliver Alvarado Rodriguez" userId="b43339a2721ca99e" providerId="LiveId" clId="{43195163-79D3-B649-BCD6-2CC9077B0ED7}" dt="2022-12-03T18:41:08.215" v="27054" actId="478"/>
          <ac:spMkLst>
            <pc:docMk/>
            <pc:sldMk cId="3722973212" sldId="2350"/>
            <ac:spMk id="36" creationId="{C4DC7B08-D370-E029-345A-F00434D231E4}"/>
          </ac:spMkLst>
        </pc:spChg>
        <pc:spChg chg="add del mod">
          <ac:chgData name="Oliver Alvarado Rodriguez" userId="b43339a2721ca99e" providerId="LiveId" clId="{43195163-79D3-B649-BCD6-2CC9077B0ED7}" dt="2022-12-03T18:41:04.053" v="27051" actId="478"/>
          <ac:spMkLst>
            <pc:docMk/>
            <pc:sldMk cId="3722973212" sldId="2350"/>
            <ac:spMk id="37" creationId="{7382EAFD-4237-ECB7-C00A-6FA8740AD1B7}"/>
          </ac:spMkLst>
        </pc:spChg>
        <pc:spChg chg="del">
          <ac:chgData name="Oliver Alvarado Rodriguez" userId="b43339a2721ca99e" providerId="LiveId" clId="{43195163-79D3-B649-BCD6-2CC9077B0ED7}" dt="2022-12-03T17:32:33.029" v="26609" actId="478"/>
          <ac:spMkLst>
            <pc:docMk/>
            <pc:sldMk cId="3722973212" sldId="2350"/>
            <ac:spMk id="84" creationId="{78A3C11A-1438-1F79-C2FF-BE6D2D37AC7F}"/>
          </ac:spMkLst>
        </pc:spChg>
        <pc:spChg chg="del">
          <ac:chgData name="Oliver Alvarado Rodriguez" userId="b43339a2721ca99e" providerId="LiveId" clId="{43195163-79D3-B649-BCD6-2CC9077B0ED7}" dt="2022-12-03T17:32:33.029" v="26609" actId="478"/>
          <ac:spMkLst>
            <pc:docMk/>
            <pc:sldMk cId="3722973212" sldId="2350"/>
            <ac:spMk id="85" creationId="{B06E59DD-F3A1-B354-137F-CD243078F8CC}"/>
          </ac:spMkLst>
        </pc:spChg>
        <pc:spChg chg="del">
          <ac:chgData name="Oliver Alvarado Rodriguez" userId="b43339a2721ca99e" providerId="LiveId" clId="{43195163-79D3-B649-BCD6-2CC9077B0ED7}" dt="2022-12-03T17:32:33.029" v="26609" actId="478"/>
          <ac:spMkLst>
            <pc:docMk/>
            <pc:sldMk cId="3722973212" sldId="2350"/>
            <ac:spMk id="86" creationId="{3D5FC0E5-F07D-02D8-CE0E-8DAAFBA8D249}"/>
          </ac:spMkLst>
        </pc:spChg>
        <pc:spChg chg="del">
          <ac:chgData name="Oliver Alvarado Rodriguez" userId="b43339a2721ca99e" providerId="LiveId" clId="{43195163-79D3-B649-BCD6-2CC9077B0ED7}" dt="2022-12-03T17:32:33.029" v="26609" actId="478"/>
          <ac:spMkLst>
            <pc:docMk/>
            <pc:sldMk cId="3722973212" sldId="2350"/>
            <ac:spMk id="93" creationId="{BE6DE992-81C0-2A96-78AC-87744BBB1E68}"/>
          </ac:spMkLst>
        </pc:spChg>
        <pc:spChg chg="del">
          <ac:chgData name="Oliver Alvarado Rodriguez" userId="b43339a2721ca99e" providerId="LiveId" clId="{43195163-79D3-B649-BCD6-2CC9077B0ED7}" dt="2022-12-03T17:32:33.029" v="26609" actId="478"/>
          <ac:spMkLst>
            <pc:docMk/>
            <pc:sldMk cId="3722973212" sldId="2350"/>
            <ac:spMk id="94" creationId="{1A919192-69E2-F89A-4AA9-076934F5A501}"/>
          </ac:spMkLst>
        </pc:spChg>
        <pc:spChg chg="del">
          <ac:chgData name="Oliver Alvarado Rodriguez" userId="b43339a2721ca99e" providerId="LiveId" clId="{43195163-79D3-B649-BCD6-2CC9077B0ED7}" dt="2022-12-03T17:32:33.029" v="26609" actId="478"/>
          <ac:spMkLst>
            <pc:docMk/>
            <pc:sldMk cId="3722973212" sldId="2350"/>
            <ac:spMk id="95" creationId="{430BA52E-8481-40C0-CD16-A8F1417B25A6}"/>
          </ac:spMkLst>
        </pc:spChg>
        <pc:spChg chg="del">
          <ac:chgData name="Oliver Alvarado Rodriguez" userId="b43339a2721ca99e" providerId="LiveId" clId="{43195163-79D3-B649-BCD6-2CC9077B0ED7}" dt="2022-12-03T17:32:33.029" v="26609" actId="478"/>
          <ac:spMkLst>
            <pc:docMk/>
            <pc:sldMk cId="3722973212" sldId="2350"/>
            <ac:spMk id="96" creationId="{0575FF50-D006-D6DD-8E22-B8476E9906FE}"/>
          </ac:spMkLst>
        </pc:spChg>
        <pc:spChg chg="del">
          <ac:chgData name="Oliver Alvarado Rodriguez" userId="b43339a2721ca99e" providerId="LiveId" clId="{43195163-79D3-B649-BCD6-2CC9077B0ED7}" dt="2022-12-03T17:32:33.029" v="26609" actId="478"/>
          <ac:spMkLst>
            <pc:docMk/>
            <pc:sldMk cId="3722973212" sldId="2350"/>
            <ac:spMk id="103" creationId="{3037D76D-8349-1E8D-6824-093AC05C6F19}"/>
          </ac:spMkLst>
        </pc:spChg>
        <pc:spChg chg="del">
          <ac:chgData name="Oliver Alvarado Rodriguez" userId="b43339a2721ca99e" providerId="LiveId" clId="{43195163-79D3-B649-BCD6-2CC9077B0ED7}" dt="2022-12-03T17:32:33.029" v="26609" actId="478"/>
          <ac:spMkLst>
            <pc:docMk/>
            <pc:sldMk cId="3722973212" sldId="2350"/>
            <ac:spMk id="104" creationId="{DEDC6A8B-2E8D-7D5E-882A-D29BD7912EC0}"/>
          </ac:spMkLst>
        </pc:spChg>
        <pc:spChg chg="del">
          <ac:chgData name="Oliver Alvarado Rodriguez" userId="b43339a2721ca99e" providerId="LiveId" clId="{43195163-79D3-B649-BCD6-2CC9077B0ED7}" dt="2022-12-03T17:32:33.029" v="26609" actId="478"/>
          <ac:spMkLst>
            <pc:docMk/>
            <pc:sldMk cId="3722973212" sldId="2350"/>
            <ac:spMk id="105" creationId="{32F4A588-B338-0EE5-9E24-9857FFD3DDBC}"/>
          </ac:spMkLst>
        </pc:spChg>
        <pc:spChg chg="del">
          <ac:chgData name="Oliver Alvarado Rodriguez" userId="b43339a2721ca99e" providerId="LiveId" clId="{43195163-79D3-B649-BCD6-2CC9077B0ED7}" dt="2022-12-03T17:32:33.029" v="26609" actId="478"/>
          <ac:spMkLst>
            <pc:docMk/>
            <pc:sldMk cId="3722973212" sldId="2350"/>
            <ac:spMk id="121" creationId="{1C4969D3-44E5-2CC4-A007-1FA6CED2CDAC}"/>
          </ac:spMkLst>
        </pc:spChg>
        <pc:spChg chg="del">
          <ac:chgData name="Oliver Alvarado Rodriguez" userId="b43339a2721ca99e" providerId="LiveId" clId="{43195163-79D3-B649-BCD6-2CC9077B0ED7}" dt="2022-12-03T17:32:33.029" v="26609" actId="478"/>
          <ac:spMkLst>
            <pc:docMk/>
            <pc:sldMk cId="3722973212" sldId="2350"/>
            <ac:spMk id="122" creationId="{DF1D6F51-5FF5-AA60-9AF3-6149AAAC92C8}"/>
          </ac:spMkLst>
        </pc:spChg>
        <pc:spChg chg="del">
          <ac:chgData name="Oliver Alvarado Rodriguez" userId="b43339a2721ca99e" providerId="LiveId" clId="{43195163-79D3-B649-BCD6-2CC9077B0ED7}" dt="2022-12-03T17:32:33.029" v="26609" actId="478"/>
          <ac:spMkLst>
            <pc:docMk/>
            <pc:sldMk cId="3722973212" sldId="2350"/>
            <ac:spMk id="124" creationId="{68CB5A17-9D9D-3FAE-A9CD-8ADBCD81C2AD}"/>
          </ac:spMkLst>
        </pc:spChg>
        <pc:spChg chg="del">
          <ac:chgData name="Oliver Alvarado Rodriguez" userId="b43339a2721ca99e" providerId="LiveId" clId="{43195163-79D3-B649-BCD6-2CC9077B0ED7}" dt="2022-12-03T17:32:33.029" v="26609" actId="478"/>
          <ac:spMkLst>
            <pc:docMk/>
            <pc:sldMk cId="3722973212" sldId="2350"/>
            <ac:spMk id="125" creationId="{5240C38A-D2B9-5117-9A2B-672C8F1C982B}"/>
          </ac:spMkLst>
        </pc:spChg>
        <pc:spChg chg="del">
          <ac:chgData name="Oliver Alvarado Rodriguez" userId="b43339a2721ca99e" providerId="LiveId" clId="{43195163-79D3-B649-BCD6-2CC9077B0ED7}" dt="2022-12-03T17:32:33.029" v="26609" actId="478"/>
          <ac:spMkLst>
            <pc:docMk/>
            <pc:sldMk cId="3722973212" sldId="2350"/>
            <ac:spMk id="126" creationId="{D5F7FE96-86F2-3153-BDC6-1AE0BB8AA28D}"/>
          </ac:spMkLst>
        </pc:spChg>
        <pc:spChg chg="del">
          <ac:chgData name="Oliver Alvarado Rodriguez" userId="b43339a2721ca99e" providerId="LiveId" clId="{43195163-79D3-B649-BCD6-2CC9077B0ED7}" dt="2022-12-03T17:32:36.368" v="26610" actId="478"/>
          <ac:spMkLst>
            <pc:docMk/>
            <pc:sldMk cId="3722973212" sldId="2350"/>
            <ac:spMk id="127" creationId="{F8EC2D0D-84A6-4FB1-BCEC-D8087F253025}"/>
          </ac:spMkLst>
        </pc:spChg>
        <pc:spChg chg="del">
          <ac:chgData name="Oliver Alvarado Rodriguez" userId="b43339a2721ca99e" providerId="LiveId" clId="{43195163-79D3-B649-BCD6-2CC9077B0ED7}" dt="2022-12-03T17:32:36.368" v="26610" actId="478"/>
          <ac:spMkLst>
            <pc:docMk/>
            <pc:sldMk cId="3722973212" sldId="2350"/>
            <ac:spMk id="134" creationId="{4147CBA1-34E5-8C28-C7E2-FC1534C1F9C0}"/>
          </ac:spMkLst>
        </pc:spChg>
        <pc:spChg chg="del">
          <ac:chgData name="Oliver Alvarado Rodriguez" userId="b43339a2721ca99e" providerId="LiveId" clId="{43195163-79D3-B649-BCD6-2CC9077B0ED7}" dt="2022-12-03T17:32:36.368" v="26610" actId="478"/>
          <ac:spMkLst>
            <pc:docMk/>
            <pc:sldMk cId="3722973212" sldId="2350"/>
            <ac:spMk id="135" creationId="{9474CAB2-7CA2-E53A-E50F-61D5E5065271}"/>
          </ac:spMkLst>
        </pc:spChg>
        <pc:spChg chg="del">
          <ac:chgData name="Oliver Alvarado Rodriguez" userId="b43339a2721ca99e" providerId="LiveId" clId="{43195163-79D3-B649-BCD6-2CC9077B0ED7}" dt="2022-12-03T17:32:36.368" v="26610" actId="478"/>
          <ac:spMkLst>
            <pc:docMk/>
            <pc:sldMk cId="3722973212" sldId="2350"/>
            <ac:spMk id="136" creationId="{C52CAEC2-5CCE-A25F-9F29-A36E5CE51A27}"/>
          </ac:spMkLst>
        </pc:spChg>
        <pc:spChg chg="del">
          <ac:chgData name="Oliver Alvarado Rodriguez" userId="b43339a2721ca99e" providerId="LiveId" clId="{43195163-79D3-B649-BCD6-2CC9077B0ED7}" dt="2022-12-03T17:32:36.368" v="26610" actId="478"/>
          <ac:spMkLst>
            <pc:docMk/>
            <pc:sldMk cId="3722973212" sldId="2350"/>
            <ac:spMk id="137" creationId="{EEB89EE4-0468-11EC-A7B5-A95C61516EC9}"/>
          </ac:spMkLst>
        </pc:spChg>
        <pc:spChg chg="del">
          <ac:chgData name="Oliver Alvarado Rodriguez" userId="b43339a2721ca99e" providerId="LiveId" clId="{43195163-79D3-B649-BCD6-2CC9077B0ED7}" dt="2022-12-03T17:32:36.368" v="26610" actId="478"/>
          <ac:spMkLst>
            <pc:docMk/>
            <pc:sldMk cId="3722973212" sldId="2350"/>
            <ac:spMk id="144" creationId="{29632CBE-CC0D-F419-536F-1E993C23A2A9}"/>
          </ac:spMkLst>
        </pc:spChg>
        <pc:spChg chg="del">
          <ac:chgData name="Oliver Alvarado Rodriguez" userId="b43339a2721ca99e" providerId="LiveId" clId="{43195163-79D3-B649-BCD6-2CC9077B0ED7}" dt="2022-12-03T17:32:36.368" v="26610" actId="478"/>
          <ac:spMkLst>
            <pc:docMk/>
            <pc:sldMk cId="3722973212" sldId="2350"/>
            <ac:spMk id="145" creationId="{B62A1566-5939-A80B-96C5-230A2D693AF6}"/>
          </ac:spMkLst>
        </pc:spChg>
        <pc:spChg chg="del">
          <ac:chgData name="Oliver Alvarado Rodriguez" userId="b43339a2721ca99e" providerId="LiveId" clId="{43195163-79D3-B649-BCD6-2CC9077B0ED7}" dt="2022-12-03T17:32:36.368" v="26610" actId="478"/>
          <ac:spMkLst>
            <pc:docMk/>
            <pc:sldMk cId="3722973212" sldId="2350"/>
            <ac:spMk id="146" creationId="{527A3668-36CB-E13A-F5E8-BF37140D5C4C}"/>
          </ac:spMkLst>
        </pc:spChg>
        <pc:spChg chg="del">
          <ac:chgData name="Oliver Alvarado Rodriguez" userId="b43339a2721ca99e" providerId="LiveId" clId="{43195163-79D3-B649-BCD6-2CC9077B0ED7}" dt="2022-12-03T17:32:36.368" v="26610" actId="478"/>
          <ac:spMkLst>
            <pc:docMk/>
            <pc:sldMk cId="3722973212" sldId="2350"/>
            <ac:spMk id="162" creationId="{C39C6CE2-7811-2020-6251-58309AE5C40B}"/>
          </ac:spMkLst>
        </pc:spChg>
        <pc:spChg chg="del">
          <ac:chgData name="Oliver Alvarado Rodriguez" userId="b43339a2721ca99e" providerId="LiveId" clId="{43195163-79D3-B649-BCD6-2CC9077B0ED7}" dt="2022-12-03T17:32:33.029" v="26609" actId="478"/>
          <ac:spMkLst>
            <pc:docMk/>
            <pc:sldMk cId="3722973212" sldId="2350"/>
            <ac:spMk id="164" creationId="{1EB6448E-0004-6F45-AFF1-B61FDB8D4E07}"/>
          </ac:spMkLst>
        </pc:spChg>
        <pc:spChg chg="del">
          <ac:chgData name="Oliver Alvarado Rodriguez" userId="b43339a2721ca99e" providerId="LiveId" clId="{43195163-79D3-B649-BCD6-2CC9077B0ED7}" dt="2022-12-03T17:32:33.029" v="26609" actId="478"/>
          <ac:spMkLst>
            <pc:docMk/>
            <pc:sldMk cId="3722973212" sldId="2350"/>
            <ac:spMk id="167" creationId="{E4E39AB1-A64E-E3B3-B959-CB5E56545B3E}"/>
          </ac:spMkLst>
        </pc:spChg>
        <pc:spChg chg="del">
          <ac:chgData name="Oliver Alvarado Rodriguez" userId="b43339a2721ca99e" providerId="LiveId" clId="{43195163-79D3-B649-BCD6-2CC9077B0ED7}" dt="2022-12-03T17:32:33.029" v="26609" actId="478"/>
          <ac:spMkLst>
            <pc:docMk/>
            <pc:sldMk cId="3722973212" sldId="2350"/>
            <ac:spMk id="168" creationId="{7B01E1FB-34F3-1C24-4FD4-D3D6540F97C2}"/>
          </ac:spMkLst>
        </pc:spChg>
        <pc:spChg chg="del">
          <ac:chgData name="Oliver Alvarado Rodriguez" userId="b43339a2721ca99e" providerId="LiveId" clId="{43195163-79D3-B649-BCD6-2CC9077B0ED7}" dt="2022-12-03T17:32:33.029" v="26609" actId="478"/>
          <ac:spMkLst>
            <pc:docMk/>
            <pc:sldMk cId="3722973212" sldId="2350"/>
            <ac:spMk id="169" creationId="{3738C570-D9CC-DB86-41A0-FAEED06CCED0}"/>
          </ac:spMkLst>
        </pc:spChg>
        <pc:spChg chg="del">
          <ac:chgData name="Oliver Alvarado Rodriguez" userId="b43339a2721ca99e" providerId="LiveId" clId="{43195163-79D3-B649-BCD6-2CC9077B0ED7}" dt="2022-12-03T17:32:33.029" v="26609" actId="478"/>
          <ac:spMkLst>
            <pc:docMk/>
            <pc:sldMk cId="3722973212" sldId="2350"/>
            <ac:spMk id="182" creationId="{9EAF2258-5EB1-B1FE-C206-CDECFCACC6B8}"/>
          </ac:spMkLst>
        </pc:spChg>
        <pc:spChg chg="del">
          <ac:chgData name="Oliver Alvarado Rodriguez" userId="b43339a2721ca99e" providerId="LiveId" clId="{43195163-79D3-B649-BCD6-2CC9077B0ED7}" dt="2022-12-03T17:32:33.029" v="26609" actId="478"/>
          <ac:spMkLst>
            <pc:docMk/>
            <pc:sldMk cId="3722973212" sldId="2350"/>
            <ac:spMk id="189" creationId="{24249E93-8BD4-0856-4DE1-E37E3B43C4AD}"/>
          </ac:spMkLst>
        </pc:spChg>
        <pc:spChg chg="del">
          <ac:chgData name="Oliver Alvarado Rodriguez" userId="b43339a2721ca99e" providerId="LiveId" clId="{43195163-79D3-B649-BCD6-2CC9077B0ED7}" dt="2022-12-03T17:32:33.029" v="26609" actId="478"/>
          <ac:spMkLst>
            <pc:docMk/>
            <pc:sldMk cId="3722973212" sldId="2350"/>
            <ac:spMk id="190" creationId="{C474EFAA-4556-30C2-CB06-F03CE74F7FFF}"/>
          </ac:spMkLst>
        </pc:spChg>
        <pc:spChg chg="del">
          <ac:chgData name="Oliver Alvarado Rodriguez" userId="b43339a2721ca99e" providerId="LiveId" clId="{43195163-79D3-B649-BCD6-2CC9077B0ED7}" dt="2022-12-03T17:32:33.029" v="26609" actId="478"/>
          <ac:spMkLst>
            <pc:docMk/>
            <pc:sldMk cId="3722973212" sldId="2350"/>
            <ac:spMk id="191" creationId="{A8E219BA-45F3-3F71-2AC4-26987446D90D}"/>
          </ac:spMkLst>
        </pc:spChg>
        <pc:spChg chg="del">
          <ac:chgData name="Oliver Alvarado Rodriguez" userId="b43339a2721ca99e" providerId="LiveId" clId="{43195163-79D3-B649-BCD6-2CC9077B0ED7}" dt="2022-12-03T17:32:33.029" v="26609" actId="478"/>
          <ac:spMkLst>
            <pc:docMk/>
            <pc:sldMk cId="3722973212" sldId="2350"/>
            <ac:spMk id="204" creationId="{55C097D4-DBD9-4348-6A00-694C608A724E}"/>
          </ac:spMkLst>
        </pc:spChg>
        <pc:spChg chg="del">
          <ac:chgData name="Oliver Alvarado Rodriguez" userId="b43339a2721ca99e" providerId="LiveId" clId="{43195163-79D3-B649-BCD6-2CC9077B0ED7}" dt="2022-12-03T17:32:33.029" v="26609" actId="478"/>
          <ac:spMkLst>
            <pc:docMk/>
            <pc:sldMk cId="3722973212" sldId="2350"/>
            <ac:spMk id="205" creationId="{E60E8761-2DB2-8724-0D7B-804FEE9F089A}"/>
          </ac:spMkLst>
        </pc:spChg>
        <pc:spChg chg="del">
          <ac:chgData name="Oliver Alvarado Rodriguez" userId="b43339a2721ca99e" providerId="LiveId" clId="{43195163-79D3-B649-BCD6-2CC9077B0ED7}" dt="2022-12-03T17:32:36.368" v="26610" actId="478"/>
          <ac:spMkLst>
            <pc:docMk/>
            <pc:sldMk cId="3722973212" sldId="2350"/>
            <ac:spMk id="208" creationId="{FAA5F1D5-4111-5C8D-CC71-B89A1FCB9F9F}"/>
          </ac:spMkLst>
        </pc:spChg>
        <pc:spChg chg="del">
          <ac:chgData name="Oliver Alvarado Rodriguez" userId="b43339a2721ca99e" providerId="LiveId" clId="{43195163-79D3-B649-BCD6-2CC9077B0ED7}" dt="2022-12-03T17:32:33.029" v="26609" actId="478"/>
          <ac:spMkLst>
            <pc:docMk/>
            <pc:sldMk cId="3722973212" sldId="2350"/>
            <ac:spMk id="210" creationId="{90996EAB-85C2-3942-4B53-90EAAB7A629B}"/>
          </ac:spMkLst>
        </pc:spChg>
        <pc:cxnChg chg="add del mod">
          <ac:chgData name="Oliver Alvarado Rodriguez" userId="b43339a2721ca99e" providerId="LiveId" clId="{43195163-79D3-B649-BCD6-2CC9077B0ED7}" dt="2022-12-03T18:41:33.307" v="27056" actId="478"/>
          <ac:cxnSpMkLst>
            <pc:docMk/>
            <pc:sldMk cId="3722973212" sldId="2350"/>
            <ac:cxnSpMk id="11" creationId="{62314AAD-801F-72D6-C8ED-7C31FC9C46EB}"/>
          </ac:cxnSpMkLst>
        </pc:cxnChg>
        <pc:cxnChg chg="add del mod">
          <ac:chgData name="Oliver Alvarado Rodriguez" userId="b43339a2721ca99e" providerId="LiveId" clId="{43195163-79D3-B649-BCD6-2CC9077B0ED7}" dt="2022-12-03T18:41:33.307" v="27056" actId="478"/>
          <ac:cxnSpMkLst>
            <pc:docMk/>
            <pc:sldMk cId="3722973212" sldId="2350"/>
            <ac:cxnSpMk id="12" creationId="{6BC0384C-7581-60D6-F88B-6960B6C88B28}"/>
          </ac:cxnSpMkLst>
        </pc:cxnChg>
        <pc:cxnChg chg="add del mod">
          <ac:chgData name="Oliver Alvarado Rodriguez" userId="b43339a2721ca99e" providerId="LiveId" clId="{43195163-79D3-B649-BCD6-2CC9077B0ED7}" dt="2022-12-03T18:41:33.307" v="27056" actId="478"/>
          <ac:cxnSpMkLst>
            <pc:docMk/>
            <pc:sldMk cId="3722973212" sldId="2350"/>
            <ac:cxnSpMk id="13" creationId="{47C5BDD6-279A-37D1-9D03-0F54A93FDEE5}"/>
          </ac:cxnSpMkLst>
        </pc:cxnChg>
        <pc:cxnChg chg="add del mod">
          <ac:chgData name="Oliver Alvarado Rodriguez" userId="b43339a2721ca99e" providerId="LiveId" clId="{43195163-79D3-B649-BCD6-2CC9077B0ED7}" dt="2022-12-03T18:41:33.307" v="27056" actId="478"/>
          <ac:cxnSpMkLst>
            <pc:docMk/>
            <pc:sldMk cId="3722973212" sldId="2350"/>
            <ac:cxnSpMk id="14" creationId="{29847824-C730-54AC-7C7D-62A908058500}"/>
          </ac:cxnSpMkLst>
        </pc:cxnChg>
        <pc:cxnChg chg="add del mod">
          <ac:chgData name="Oliver Alvarado Rodriguez" userId="b43339a2721ca99e" providerId="LiveId" clId="{43195163-79D3-B649-BCD6-2CC9077B0ED7}" dt="2022-12-03T18:41:33.307" v="27056" actId="478"/>
          <ac:cxnSpMkLst>
            <pc:docMk/>
            <pc:sldMk cId="3722973212" sldId="2350"/>
            <ac:cxnSpMk id="15" creationId="{C6AE37B9-371C-0E05-6CD3-1DA27E70DF22}"/>
          </ac:cxnSpMkLst>
        </pc:cxnChg>
        <pc:cxnChg chg="add del mod">
          <ac:chgData name="Oliver Alvarado Rodriguez" userId="b43339a2721ca99e" providerId="LiveId" clId="{43195163-79D3-B649-BCD6-2CC9077B0ED7}" dt="2022-12-03T18:41:33.307" v="27056" actId="478"/>
          <ac:cxnSpMkLst>
            <pc:docMk/>
            <pc:sldMk cId="3722973212" sldId="2350"/>
            <ac:cxnSpMk id="16" creationId="{411A3458-53E5-4C07-0E0E-0569F5B47D75}"/>
          </ac:cxnSpMkLst>
        </pc:cxnChg>
        <pc:cxnChg chg="add del mod">
          <ac:chgData name="Oliver Alvarado Rodriguez" userId="b43339a2721ca99e" providerId="LiveId" clId="{43195163-79D3-B649-BCD6-2CC9077B0ED7}" dt="2022-12-03T18:41:33.307" v="27056" actId="478"/>
          <ac:cxnSpMkLst>
            <pc:docMk/>
            <pc:sldMk cId="3722973212" sldId="2350"/>
            <ac:cxnSpMk id="17" creationId="{9BF8EA1F-89BC-1A77-90B8-5E1383140D6C}"/>
          </ac:cxnSpMkLst>
        </pc:cxnChg>
        <pc:cxnChg chg="add del mod">
          <ac:chgData name="Oliver Alvarado Rodriguez" userId="b43339a2721ca99e" providerId="LiveId" clId="{43195163-79D3-B649-BCD6-2CC9077B0ED7}" dt="2022-12-03T18:41:33.307" v="27056" actId="478"/>
          <ac:cxnSpMkLst>
            <pc:docMk/>
            <pc:sldMk cId="3722973212" sldId="2350"/>
            <ac:cxnSpMk id="25" creationId="{93A40FF2-4BC3-7095-8114-44CA3FEDA3E3}"/>
          </ac:cxnSpMkLst>
        </pc:cxnChg>
        <pc:cxnChg chg="add del mod">
          <ac:chgData name="Oliver Alvarado Rodriguez" userId="b43339a2721ca99e" providerId="LiveId" clId="{43195163-79D3-B649-BCD6-2CC9077B0ED7}" dt="2022-12-03T18:41:33.307" v="27056" actId="478"/>
          <ac:cxnSpMkLst>
            <pc:docMk/>
            <pc:sldMk cId="3722973212" sldId="2350"/>
            <ac:cxnSpMk id="26" creationId="{0B0A929F-DBC9-C9E0-6CBC-858C07BF08A8}"/>
          </ac:cxnSpMkLst>
        </pc:cxnChg>
        <pc:cxnChg chg="add del mod">
          <ac:chgData name="Oliver Alvarado Rodriguez" userId="b43339a2721ca99e" providerId="LiveId" clId="{43195163-79D3-B649-BCD6-2CC9077B0ED7}" dt="2022-12-03T18:41:33.307" v="27056" actId="478"/>
          <ac:cxnSpMkLst>
            <pc:docMk/>
            <pc:sldMk cId="3722973212" sldId="2350"/>
            <ac:cxnSpMk id="27" creationId="{3B71504C-75D4-8E24-B1AC-53FADAB0CAAF}"/>
          </ac:cxnSpMkLst>
        </pc:cxnChg>
        <pc:cxnChg chg="add del mod">
          <ac:chgData name="Oliver Alvarado Rodriguez" userId="b43339a2721ca99e" providerId="LiveId" clId="{43195163-79D3-B649-BCD6-2CC9077B0ED7}" dt="2022-12-03T18:41:33.307" v="27056" actId="478"/>
          <ac:cxnSpMkLst>
            <pc:docMk/>
            <pc:sldMk cId="3722973212" sldId="2350"/>
            <ac:cxnSpMk id="28" creationId="{BD07630F-CACB-27AD-F1CB-BD78566FDD61}"/>
          </ac:cxnSpMkLst>
        </pc:cxnChg>
        <pc:cxnChg chg="add del mod">
          <ac:chgData name="Oliver Alvarado Rodriguez" userId="b43339a2721ca99e" providerId="LiveId" clId="{43195163-79D3-B649-BCD6-2CC9077B0ED7}" dt="2022-12-03T18:41:33.307" v="27056" actId="478"/>
          <ac:cxnSpMkLst>
            <pc:docMk/>
            <pc:sldMk cId="3722973212" sldId="2350"/>
            <ac:cxnSpMk id="31" creationId="{49D447B8-4BB2-CD02-2FCA-F86AD41DAEA7}"/>
          </ac:cxnSpMkLst>
        </pc:cxnChg>
        <pc:cxnChg chg="add del mod">
          <ac:chgData name="Oliver Alvarado Rodriguez" userId="b43339a2721ca99e" providerId="LiveId" clId="{43195163-79D3-B649-BCD6-2CC9077B0ED7}" dt="2022-12-03T18:41:33.307" v="27056" actId="478"/>
          <ac:cxnSpMkLst>
            <pc:docMk/>
            <pc:sldMk cId="3722973212" sldId="2350"/>
            <ac:cxnSpMk id="32" creationId="{DD97A194-BF59-46BE-685F-09403ACEF754}"/>
          </ac:cxnSpMkLst>
        </pc:cxnChg>
        <pc:cxnChg chg="add del mod">
          <ac:chgData name="Oliver Alvarado Rodriguez" userId="b43339a2721ca99e" providerId="LiveId" clId="{43195163-79D3-B649-BCD6-2CC9077B0ED7}" dt="2022-12-03T18:41:33.307" v="27056" actId="478"/>
          <ac:cxnSpMkLst>
            <pc:docMk/>
            <pc:sldMk cId="3722973212" sldId="2350"/>
            <ac:cxnSpMk id="33" creationId="{A31CFCA1-8897-00DF-0726-33B1F74C1C4C}"/>
          </ac:cxnSpMkLst>
        </pc:cxnChg>
        <pc:cxnChg chg="add del mod">
          <ac:chgData name="Oliver Alvarado Rodriguez" userId="b43339a2721ca99e" providerId="LiveId" clId="{43195163-79D3-B649-BCD6-2CC9077B0ED7}" dt="2022-12-03T18:41:33.307" v="27056" actId="478"/>
          <ac:cxnSpMkLst>
            <pc:docMk/>
            <pc:sldMk cId="3722973212" sldId="2350"/>
            <ac:cxnSpMk id="34" creationId="{B441DD7B-0DB4-B4EE-8344-933DB22F5BD6}"/>
          </ac:cxnSpMkLst>
        </pc:cxnChg>
        <pc:cxnChg chg="add del mod">
          <ac:chgData name="Oliver Alvarado Rodriguez" userId="b43339a2721ca99e" providerId="LiveId" clId="{43195163-79D3-B649-BCD6-2CC9077B0ED7}" dt="2022-12-03T18:41:33.307" v="27056" actId="478"/>
          <ac:cxnSpMkLst>
            <pc:docMk/>
            <pc:sldMk cId="3722973212" sldId="2350"/>
            <ac:cxnSpMk id="38" creationId="{4A3A983C-A7C5-766C-D6F7-A75295BF0E7B}"/>
          </ac:cxnSpMkLst>
        </pc:cxnChg>
        <pc:cxnChg chg="add del mod">
          <ac:chgData name="Oliver Alvarado Rodriguez" userId="b43339a2721ca99e" providerId="LiveId" clId="{43195163-79D3-B649-BCD6-2CC9077B0ED7}" dt="2022-12-03T18:41:33.307" v="27056" actId="478"/>
          <ac:cxnSpMkLst>
            <pc:docMk/>
            <pc:sldMk cId="3722973212" sldId="2350"/>
            <ac:cxnSpMk id="39" creationId="{877AFFC2-B1FB-27A6-7B09-F30E8311A871}"/>
          </ac:cxnSpMkLst>
        </pc:cxnChg>
        <pc:cxnChg chg="del mod">
          <ac:chgData name="Oliver Alvarado Rodriguez" userId="b43339a2721ca99e" providerId="LiveId" clId="{43195163-79D3-B649-BCD6-2CC9077B0ED7}" dt="2022-12-03T17:32:33.029" v="26609" actId="478"/>
          <ac:cxnSpMkLst>
            <pc:docMk/>
            <pc:sldMk cId="3722973212" sldId="2350"/>
            <ac:cxnSpMk id="87" creationId="{FDF250E7-C85F-19AF-BF72-BA55918AD666}"/>
          </ac:cxnSpMkLst>
        </pc:cxnChg>
        <pc:cxnChg chg="del mod">
          <ac:chgData name="Oliver Alvarado Rodriguez" userId="b43339a2721ca99e" providerId="LiveId" clId="{43195163-79D3-B649-BCD6-2CC9077B0ED7}" dt="2022-12-03T17:32:33.029" v="26609" actId="478"/>
          <ac:cxnSpMkLst>
            <pc:docMk/>
            <pc:sldMk cId="3722973212" sldId="2350"/>
            <ac:cxnSpMk id="88" creationId="{6A847552-19BF-3D98-9822-B1B4F9F00587}"/>
          </ac:cxnSpMkLst>
        </pc:cxnChg>
        <pc:cxnChg chg="del mod">
          <ac:chgData name="Oliver Alvarado Rodriguez" userId="b43339a2721ca99e" providerId="LiveId" clId="{43195163-79D3-B649-BCD6-2CC9077B0ED7}" dt="2022-12-03T17:32:33.029" v="26609" actId="478"/>
          <ac:cxnSpMkLst>
            <pc:docMk/>
            <pc:sldMk cId="3722973212" sldId="2350"/>
            <ac:cxnSpMk id="89" creationId="{A1960A32-11FF-AC73-6749-050BCB105B17}"/>
          </ac:cxnSpMkLst>
        </pc:cxnChg>
        <pc:cxnChg chg="del mod">
          <ac:chgData name="Oliver Alvarado Rodriguez" userId="b43339a2721ca99e" providerId="LiveId" clId="{43195163-79D3-B649-BCD6-2CC9077B0ED7}" dt="2022-12-03T17:32:33.029" v="26609" actId="478"/>
          <ac:cxnSpMkLst>
            <pc:docMk/>
            <pc:sldMk cId="3722973212" sldId="2350"/>
            <ac:cxnSpMk id="90" creationId="{6A5C14E9-49AB-BDCD-AE33-35734B4649E6}"/>
          </ac:cxnSpMkLst>
        </pc:cxnChg>
        <pc:cxnChg chg="del mod">
          <ac:chgData name="Oliver Alvarado Rodriguez" userId="b43339a2721ca99e" providerId="LiveId" clId="{43195163-79D3-B649-BCD6-2CC9077B0ED7}" dt="2022-12-03T17:32:33.029" v="26609" actId="478"/>
          <ac:cxnSpMkLst>
            <pc:docMk/>
            <pc:sldMk cId="3722973212" sldId="2350"/>
            <ac:cxnSpMk id="91" creationId="{1E6C62C9-BDF2-FD24-45D3-70AEC3BFCCCF}"/>
          </ac:cxnSpMkLst>
        </pc:cxnChg>
        <pc:cxnChg chg="del mod">
          <ac:chgData name="Oliver Alvarado Rodriguez" userId="b43339a2721ca99e" providerId="LiveId" clId="{43195163-79D3-B649-BCD6-2CC9077B0ED7}" dt="2022-12-03T17:32:33.029" v="26609" actId="478"/>
          <ac:cxnSpMkLst>
            <pc:docMk/>
            <pc:sldMk cId="3722973212" sldId="2350"/>
            <ac:cxnSpMk id="92" creationId="{FE3FCC3C-172B-79F7-E3C0-91132B3BAFD3}"/>
          </ac:cxnSpMkLst>
        </pc:cxnChg>
        <pc:cxnChg chg="del mod">
          <ac:chgData name="Oliver Alvarado Rodriguez" userId="b43339a2721ca99e" providerId="LiveId" clId="{43195163-79D3-B649-BCD6-2CC9077B0ED7}" dt="2022-12-03T17:32:33.029" v="26609" actId="478"/>
          <ac:cxnSpMkLst>
            <pc:docMk/>
            <pc:sldMk cId="3722973212" sldId="2350"/>
            <ac:cxnSpMk id="97" creationId="{C88719D2-F249-E25F-6D36-4C167F55AAA4}"/>
          </ac:cxnSpMkLst>
        </pc:cxnChg>
        <pc:cxnChg chg="del mod">
          <ac:chgData name="Oliver Alvarado Rodriguez" userId="b43339a2721ca99e" providerId="LiveId" clId="{43195163-79D3-B649-BCD6-2CC9077B0ED7}" dt="2022-12-03T17:32:33.029" v="26609" actId="478"/>
          <ac:cxnSpMkLst>
            <pc:docMk/>
            <pc:sldMk cId="3722973212" sldId="2350"/>
            <ac:cxnSpMk id="98" creationId="{04073503-D698-3A0E-A2A2-149B6B70D850}"/>
          </ac:cxnSpMkLst>
        </pc:cxnChg>
        <pc:cxnChg chg="del mod">
          <ac:chgData name="Oliver Alvarado Rodriguez" userId="b43339a2721ca99e" providerId="LiveId" clId="{43195163-79D3-B649-BCD6-2CC9077B0ED7}" dt="2022-12-03T17:32:33.029" v="26609" actId="478"/>
          <ac:cxnSpMkLst>
            <pc:docMk/>
            <pc:sldMk cId="3722973212" sldId="2350"/>
            <ac:cxnSpMk id="99" creationId="{9F92AE93-60D1-B0C8-2148-332F3F5C621A}"/>
          </ac:cxnSpMkLst>
        </pc:cxnChg>
        <pc:cxnChg chg="del mod">
          <ac:chgData name="Oliver Alvarado Rodriguez" userId="b43339a2721ca99e" providerId="LiveId" clId="{43195163-79D3-B649-BCD6-2CC9077B0ED7}" dt="2022-12-03T17:32:33.029" v="26609" actId="478"/>
          <ac:cxnSpMkLst>
            <pc:docMk/>
            <pc:sldMk cId="3722973212" sldId="2350"/>
            <ac:cxnSpMk id="100" creationId="{BC69CCE0-33C5-D954-2830-41C7F08E4BE9}"/>
          </ac:cxnSpMkLst>
        </pc:cxnChg>
        <pc:cxnChg chg="del mod">
          <ac:chgData name="Oliver Alvarado Rodriguez" userId="b43339a2721ca99e" providerId="LiveId" clId="{43195163-79D3-B649-BCD6-2CC9077B0ED7}" dt="2022-12-03T17:32:33.029" v="26609" actId="478"/>
          <ac:cxnSpMkLst>
            <pc:docMk/>
            <pc:sldMk cId="3722973212" sldId="2350"/>
            <ac:cxnSpMk id="101" creationId="{5B176E3B-3053-EFFD-738D-78F54FC1ABC9}"/>
          </ac:cxnSpMkLst>
        </pc:cxnChg>
        <pc:cxnChg chg="del mod">
          <ac:chgData name="Oliver Alvarado Rodriguez" userId="b43339a2721ca99e" providerId="LiveId" clId="{43195163-79D3-B649-BCD6-2CC9077B0ED7}" dt="2022-12-03T17:32:33.029" v="26609" actId="478"/>
          <ac:cxnSpMkLst>
            <pc:docMk/>
            <pc:sldMk cId="3722973212" sldId="2350"/>
            <ac:cxnSpMk id="102" creationId="{CCCD57C2-2A23-9C01-8D6B-EDD7A1D7F58E}"/>
          </ac:cxnSpMkLst>
        </pc:cxnChg>
        <pc:cxnChg chg="del mod">
          <ac:chgData name="Oliver Alvarado Rodriguez" userId="b43339a2721ca99e" providerId="LiveId" clId="{43195163-79D3-B649-BCD6-2CC9077B0ED7}" dt="2022-12-03T17:32:33.029" v="26609" actId="478"/>
          <ac:cxnSpMkLst>
            <pc:docMk/>
            <pc:sldMk cId="3722973212" sldId="2350"/>
            <ac:cxnSpMk id="106" creationId="{2125A0FF-92C0-15BD-7D43-01543DA4929B}"/>
          </ac:cxnSpMkLst>
        </pc:cxnChg>
        <pc:cxnChg chg="del mod">
          <ac:chgData name="Oliver Alvarado Rodriguez" userId="b43339a2721ca99e" providerId="LiveId" clId="{43195163-79D3-B649-BCD6-2CC9077B0ED7}" dt="2022-12-03T17:32:33.029" v="26609" actId="478"/>
          <ac:cxnSpMkLst>
            <pc:docMk/>
            <pc:sldMk cId="3722973212" sldId="2350"/>
            <ac:cxnSpMk id="107" creationId="{0108B8ED-CC99-DD8E-FA86-FC1996F75286}"/>
          </ac:cxnSpMkLst>
        </pc:cxnChg>
        <pc:cxnChg chg="del mod">
          <ac:chgData name="Oliver Alvarado Rodriguez" userId="b43339a2721ca99e" providerId="LiveId" clId="{43195163-79D3-B649-BCD6-2CC9077B0ED7}" dt="2022-12-03T17:32:33.029" v="26609" actId="478"/>
          <ac:cxnSpMkLst>
            <pc:docMk/>
            <pc:sldMk cId="3722973212" sldId="2350"/>
            <ac:cxnSpMk id="108" creationId="{9E317CCD-F158-0C48-5801-EE5E3584E19D}"/>
          </ac:cxnSpMkLst>
        </pc:cxnChg>
        <pc:cxnChg chg="del mod">
          <ac:chgData name="Oliver Alvarado Rodriguez" userId="b43339a2721ca99e" providerId="LiveId" clId="{43195163-79D3-B649-BCD6-2CC9077B0ED7}" dt="2022-12-03T17:32:33.029" v="26609" actId="478"/>
          <ac:cxnSpMkLst>
            <pc:docMk/>
            <pc:sldMk cId="3722973212" sldId="2350"/>
            <ac:cxnSpMk id="109" creationId="{8465D026-AC36-8873-3BAB-BC7D38EDACA6}"/>
          </ac:cxnSpMkLst>
        </pc:cxnChg>
        <pc:cxnChg chg="del mod">
          <ac:chgData name="Oliver Alvarado Rodriguez" userId="b43339a2721ca99e" providerId="LiveId" clId="{43195163-79D3-B649-BCD6-2CC9077B0ED7}" dt="2022-12-03T17:32:33.029" v="26609" actId="478"/>
          <ac:cxnSpMkLst>
            <pc:docMk/>
            <pc:sldMk cId="3722973212" sldId="2350"/>
            <ac:cxnSpMk id="110" creationId="{46CF5266-39DF-C697-2D68-4D54A00FE39C}"/>
          </ac:cxnSpMkLst>
        </pc:cxnChg>
        <pc:cxnChg chg="del mod">
          <ac:chgData name="Oliver Alvarado Rodriguez" userId="b43339a2721ca99e" providerId="LiveId" clId="{43195163-79D3-B649-BCD6-2CC9077B0ED7}" dt="2022-12-03T17:32:33.029" v="26609" actId="478"/>
          <ac:cxnSpMkLst>
            <pc:docMk/>
            <pc:sldMk cId="3722973212" sldId="2350"/>
            <ac:cxnSpMk id="111" creationId="{46D81EB6-698E-1EF9-8E71-AFCA98C2E367}"/>
          </ac:cxnSpMkLst>
        </pc:cxnChg>
        <pc:cxnChg chg="del mod">
          <ac:chgData name="Oliver Alvarado Rodriguez" userId="b43339a2721ca99e" providerId="LiveId" clId="{43195163-79D3-B649-BCD6-2CC9077B0ED7}" dt="2022-12-03T17:32:33.029" v="26609" actId="478"/>
          <ac:cxnSpMkLst>
            <pc:docMk/>
            <pc:sldMk cId="3722973212" sldId="2350"/>
            <ac:cxnSpMk id="112" creationId="{26B301D6-8B58-8714-A985-17F64A391B09}"/>
          </ac:cxnSpMkLst>
        </pc:cxnChg>
        <pc:cxnChg chg="del mod">
          <ac:chgData name="Oliver Alvarado Rodriguez" userId="b43339a2721ca99e" providerId="LiveId" clId="{43195163-79D3-B649-BCD6-2CC9077B0ED7}" dt="2022-12-03T17:32:33.029" v="26609" actId="478"/>
          <ac:cxnSpMkLst>
            <pc:docMk/>
            <pc:sldMk cId="3722973212" sldId="2350"/>
            <ac:cxnSpMk id="113" creationId="{186A4941-65CE-41E5-B20A-96CBE0EDD131}"/>
          </ac:cxnSpMkLst>
        </pc:cxnChg>
        <pc:cxnChg chg="del mod">
          <ac:chgData name="Oliver Alvarado Rodriguez" userId="b43339a2721ca99e" providerId="LiveId" clId="{43195163-79D3-B649-BCD6-2CC9077B0ED7}" dt="2022-12-03T17:32:33.029" v="26609" actId="478"/>
          <ac:cxnSpMkLst>
            <pc:docMk/>
            <pc:sldMk cId="3722973212" sldId="2350"/>
            <ac:cxnSpMk id="114" creationId="{0E738771-1FD2-19DB-9993-F79A689DF166}"/>
          </ac:cxnSpMkLst>
        </pc:cxnChg>
        <pc:cxnChg chg="del mod">
          <ac:chgData name="Oliver Alvarado Rodriguez" userId="b43339a2721ca99e" providerId="LiveId" clId="{43195163-79D3-B649-BCD6-2CC9077B0ED7}" dt="2022-12-03T17:32:33.029" v="26609" actId="478"/>
          <ac:cxnSpMkLst>
            <pc:docMk/>
            <pc:sldMk cId="3722973212" sldId="2350"/>
            <ac:cxnSpMk id="115" creationId="{E67D5EAA-926A-7A81-C1D5-EEE97D8174DC}"/>
          </ac:cxnSpMkLst>
        </pc:cxnChg>
        <pc:cxnChg chg="del mod">
          <ac:chgData name="Oliver Alvarado Rodriguez" userId="b43339a2721ca99e" providerId="LiveId" clId="{43195163-79D3-B649-BCD6-2CC9077B0ED7}" dt="2022-12-03T17:32:33.029" v="26609" actId="478"/>
          <ac:cxnSpMkLst>
            <pc:docMk/>
            <pc:sldMk cId="3722973212" sldId="2350"/>
            <ac:cxnSpMk id="116" creationId="{6766DCB7-EE60-3A6B-6E80-68560A5FFF4C}"/>
          </ac:cxnSpMkLst>
        </pc:cxnChg>
        <pc:cxnChg chg="del mod">
          <ac:chgData name="Oliver Alvarado Rodriguez" userId="b43339a2721ca99e" providerId="LiveId" clId="{43195163-79D3-B649-BCD6-2CC9077B0ED7}" dt="2022-12-03T17:32:33.029" v="26609" actId="478"/>
          <ac:cxnSpMkLst>
            <pc:docMk/>
            <pc:sldMk cId="3722973212" sldId="2350"/>
            <ac:cxnSpMk id="117" creationId="{EBB1DC10-12CE-4B2C-17EF-1B3C6E505A11}"/>
          </ac:cxnSpMkLst>
        </pc:cxnChg>
        <pc:cxnChg chg="del mod">
          <ac:chgData name="Oliver Alvarado Rodriguez" userId="b43339a2721ca99e" providerId="LiveId" clId="{43195163-79D3-B649-BCD6-2CC9077B0ED7}" dt="2022-12-03T17:32:33.029" v="26609" actId="478"/>
          <ac:cxnSpMkLst>
            <pc:docMk/>
            <pc:sldMk cId="3722973212" sldId="2350"/>
            <ac:cxnSpMk id="118" creationId="{61C2CC6A-135C-86E2-B6E7-22E8C329BD02}"/>
          </ac:cxnSpMkLst>
        </pc:cxnChg>
        <pc:cxnChg chg="del mod">
          <ac:chgData name="Oliver Alvarado Rodriguez" userId="b43339a2721ca99e" providerId="LiveId" clId="{43195163-79D3-B649-BCD6-2CC9077B0ED7}" dt="2022-12-03T17:32:33.029" v="26609" actId="478"/>
          <ac:cxnSpMkLst>
            <pc:docMk/>
            <pc:sldMk cId="3722973212" sldId="2350"/>
            <ac:cxnSpMk id="119" creationId="{33091BB0-96DD-1604-A66F-0629C88A7C20}"/>
          </ac:cxnSpMkLst>
        </pc:cxnChg>
        <pc:cxnChg chg="del mod">
          <ac:chgData name="Oliver Alvarado Rodriguez" userId="b43339a2721ca99e" providerId="LiveId" clId="{43195163-79D3-B649-BCD6-2CC9077B0ED7}" dt="2022-12-03T17:32:33.029" v="26609" actId="478"/>
          <ac:cxnSpMkLst>
            <pc:docMk/>
            <pc:sldMk cId="3722973212" sldId="2350"/>
            <ac:cxnSpMk id="120" creationId="{591992E2-9B20-A0EF-9485-2FB3795D8EBC}"/>
          </ac:cxnSpMkLst>
        </pc:cxnChg>
        <pc:cxnChg chg="del mod">
          <ac:chgData name="Oliver Alvarado Rodriguez" userId="b43339a2721ca99e" providerId="LiveId" clId="{43195163-79D3-B649-BCD6-2CC9077B0ED7}" dt="2022-12-03T17:32:33.029" v="26609" actId="478"/>
          <ac:cxnSpMkLst>
            <pc:docMk/>
            <pc:sldMk cId="3722973212" sldId="2350"/>
            <ac:cxnSpMk id="128" creationId="{8E1CACAD-18F2-5A03-BE97-C9D18DFA5EC4}"/>
          </ac:cxnSpMkLst>
        </pc:cxnChg>
        <pc:cxnChg chg="del mod">
          <ac:chgData name="Oliver Alvarado Rodriguez" userId="b43339a2721ca99e" providerId="LiveId" clId="{43195163-79D3-B649-BCD6-2CC9077B0ED7}" dt="2022-12-03T17:32:33.029" v="26609" actId="478"/>
          <ac:cxnSpMkLst>
            <pc:docMk/>
            <pc:sldMk cId="3722973212" sldId="2350"/>
            <ac:cxnSpMk id="129" creationId="{92313A36-087E-97D8-304A-85415C5E9811}"/>
          </ac:cxnSpMkLst>
        </pc:cxnChg>
        <pc:cxnChg chg="del mod">
          <ac:chgData name="Oliver Alvarado Rodriguez" userId="b43339a2721ca99e" providerId="LiveId" clId="{43195163-79D3-B649-BCD6-2CC9077B0ED7}" dt="2022-12-03T17:32:33.029" v="26609" actId="478"/>
          <ac:cxnSpMkLst>
            <pc:docMk/>
            <pc:sldMk cId="3722973212" sldId="2350"/>
            <ac:cxnSpMk id="130" creationId="{81D6DB5D-999F-BF5A-DABC-8E1DE128509A}"/>
          </ac:cxnSpMkLst>
        </pc:cxnChg>
        <pc:cxnChg chg="del mod">
          <ac:chgData name="Oliver Alvarado Rodriguez" userId="b43339a2721ca99e" providerId="LiveId" clId="{43195163-79D3-B649-BCD6-2CC9077B0ED7}" dt="2022-12-03T17:32:33.029" v="26609" actId="478"/>
          <ac:cxnSpMkLst>
            <pc:docMk/>
            <pc:sldMk cId="3722973212" sldId="2350"/>
            <ac:cxnSpMk id="131" creationId="{7FC88E19-3F67-A9EB-BAAD-BA592378C863}"/>
          </ac:cxnSpMkLst>
        </pc:cxnChg>
        <pc:cxnChg chg="del mod">
          <ac:chgData name="Oliver Alvarado Rodriguez" userId="b43339a2721ca99e" providerId="LiveId" clId="{43195163-79D3-B649-BCD6-2CC9077B0ED7}" dt="2022-12-03T17:32:36.368" v="26610" actId="478"/>
          <ac:cxnSpMkLst>
            <pc:docMk/>
            <pc:sldMk cId="3722973212" sldId="2350"/>
            <ac:cxnSpMk id="132" creationId="{55E2322C-8610-0730-94E4-A52B98E50DB8}"/>
          </ac:cxnSpMkLst>
        </pc:cxnChg>
        <pc:cxnChg chg="del mod">
          <ac:chgData name="Oliver Alvarado Rodriguez" userId="b43339a2721ca99e" providerId="LiveId" clId="{43195163-79D3-B649-BCD6-2CC9077B0ED7}" dt="2022-12-03T17:32:33.029" v="26609" actId="478"/>
          <ac:cxnSpMkLst>
            <pc:docMk/>
            <pc:sldMk cId="3722973212" sldId="2350"/>
            <ac:cxnSpMk id="133" creationId="{66982FC1-AA85-77F1-E691-D0699AA4EEE4}"/>
          </ac:cxnSpMkLst>
        </pc:cxnChg>
        <pc:cxnChg chg="del mod">
          <ac:chgData name="Oliver Alvarado Rodriguez" userId="b43339a2721ca99e" providerId="LiveId" clId="{43195163-79D3-B649-BCD6-2CC9077B0ED7}" dt="2022-12-03T17:32:36.368" v="26610" actId="478"/>
          <ac:cxnSpMkLst>
            <pc:docMk/>
            <pc:sldMk cId="3722973212" sldId="2350"/>
            <ac:cxnSpMk id="138" creationId="{621E6A68-1566-7338-7E37-4277AF5FB6B4}"/>
          </ac:cxnSpMkLst>
        </pc:cxnChg>
        <pc:cxnChg chg="del mod">
          <ac:chgData name="Oliver Alvarado Rodriguez" userId="b43339a2721ca99e" providerId="LiveId" clId="{43195163-79D3-B649-BCD6-2CC9077B0ED7}" dt="2022-12-03T17:32:36.368" v="26610" actId="478"/>
          <ac:cxnSpMkLst>
            <pc:docMk/>
            <pc:sldMk cId="3722973212" sldId="2350"/>
            <ac:cxnSpMk id="139" creationId="{B3F51F1C-4DE8-3A5F-BB22-F880CFEE5CD6}"/>
          </ac:cxnSpMkLst>
        </pc:cxnChg>
        <pc:cxnChg chg="del mod">
          <ac:chgData name="Oliver Alvarado Rodriguez" userId="b43339a2721ca99e" providerId="LiveId" clId="{43195163-79D3-B649-BCD6-2CC9077B0ED7}" dt="2022-12-03T17:32:36.368" v="26610" actId="478"/>
          <ac:cxnSpMkLst>
            <pc:docMk/>
            <pc:sldMk cId="3722973212" sldId="2350"/>
            <ac:cxnSpMk id="140" creationId="{B145FA2D-9A7C-B74F-DC0A-28156155B5AA}"/>
          </ac:cxnSpMkLst>
        </pc:cxnChg>
        <pc:cxnChg chg="del mod">
          <ac:chgData name="Oliver Alvarado Rodriguez" userId="b43339a2721ca99e" providerId="LiveId" clId="{43195163-79D3-B649-BCD6-2CC9077B0ED7}" dt="2022-12-03T17:32:36.368" v="26610" actId="478"/>
          <ac:cxnSpMkLst>
            <pc:docMk/>
            <pc:sldMk cId="3722973212" sldId="2350"/>
            <ac:cxnSpMk id="141" creationId="{F168576F-1373-27A1-16FB-116ECE06AEAF}"/>
          </ac:cxnSpMkLst>
        </pc:cxnChg>
        <pc:cxnChg chg="del mod">
          <ac:chgData name="Oliver Alvarado Rodriguez" userId="b43339a2721ca99e" providerId="LiveId" clId="{43195163-79D3-B649-BCD6-2CC9077B0ED7}" dt="2022-12-03T17:32:36.368" v="26610" actId="478"/>
          <ac:cxnSpMkLst>
            <pc:docMk/>
            <pc:sldMk cId="3722973212" sldId="2350"/>
            <ac:cxnSpMk id="142" creationId="{314D6D89-4D5D-E4D6-5B2A-C61E28E78FE4}"/>
          </ac:cxnSpMkLst>
        </pc:cxnChg>
        <pc:cxnChg chg="del mod">
          <ac:chgData name="Oliver Alvarado Rodriguez" userId="b43339a2721ca99e" providerId="LiveId" clId="{43195163-79D3-B649-BCD6-2CC9077B0ED7}" dt="2022-12-03T17:32:36.368" v="26610" actId="478"/>
          <ac:cxnSpMkLst>
            <pc:docMk/>
            <pc:sldMk cId="3722973212" sldId="2350"/>
            <ac:cxnSpMk id="143" creationId="{1F769E03-2EE4-376E-497B-FA8F10AC8A38}"/>
          </ac:cxnSpMkLst>
        </pc:cxnChg>
        <pc:cxnChg chg="del mod">
          <ac:chgData name="Oliver Alvarado Rodriguez" userId="b43339a2721ca99e" providerId="LiveId" clId="{43195163-79D3-B649-BCD6-2CC9077B0ED7}" dt="2022-12-03T17:32:36.368" v="26610" actId="478"/>
          <ac:cxnSpMkLst>
            <pc:docMk/>
            <pc:sldMk cId="3722973212" sldId="2350"/>
            <ac:cxnSpMk id="147" creationId="{447FFBA2-C036-6039-C041-52B17AB3D58B}"/>
          </ac:cxnSpMkLst>
        </pc:cxnChg>
        <pc:cxnChg chg="del mod">
          <ac:chgData name="Oliver Alvarado Rodriguez" userId="b43339a2721ca99e" providerId="LiveId" clId="{43195163-79D3-B649-BCD6-2CC9077B0ED7}" dt="2022-12-03T17:32:36.368" v="26610" actId="478"/>
          <ac:cxnSpMkLst>
            <pc:docMk/>
            <pc:sldMk cId="3722973212" sldId="2350"/>
            <ac:cxnSpMk id="148" creationId="{0F825ED4-F3DE-99A4-6207-3C690258C3CB}"/>
          </ac:cxnSpMkLst>
        </pc:cxnChg>
        <pc:cxnChg chg="del mod">
          <ac:chgData name="Oliver Alvarado Rodriguez" userId="b43339a2721ca99e" providerId="LiveId" clId="{43195163-79D3-B649-BCD6-2CC9077B0ED7}" dt="2022-12-03T17:32:36.368" v="26610" actId="478"/>
          <ac:cxnSpMkLst>
            <pc:docMk/>
            <pc:sldMk cId="3722973212" sldId="2350"/>
            <ac:cxnSpMk id="149" creationId="{F426FB7B-6B5E-E29C-8D1B-1A7D72DD841A}"/>
          </ac:cxnSpMkLst>
        </pc:cxnChg>
        <pc:cxnChg chg="del mod">
          <ac:chgData name="Oliver Alvarado Rodriguez" userId="b43339a2721ca99e" providerId="LiveId" clId="{43195163-79D3-B649-BCD6-2CC9077B0ED7}" dt="2022-12-03T17:32:36.368" v="26610" actId="478"/>
          <ac:cxnSpMkLst>
            <pc:docMk/>
            <pc:sldMk cId="3722973212" sldId="2350"/>
            <ac:cxnSpMk id="150" creationId="{F8DCB532-D5E4-85F8-E691-4A1341635E8A}"/>
          </ac:cxnSpMkLst>
        </pc:cxnChg>
        <pc:cxnChg chg="del mod">
          <ac:chgData name="Oliver Alvarado Rodriguez" userId="b43339a2721ca99e" providerId="LiveId" clId="{43195163-79D3-B649-BCD6-2CC9077B0ED7}" dt="2022-12-03T17:32:36.368" v="26610" actId="478"/>
          <ac:cxnSpMkLst>
            <pc:docMk/>
            <pc:sldMk cId="3722973212" sldId="2350"/>
            <ac:cxnSpMk id="151" creationId="{A7272F03-FA70-777A-7C72-E7D9F5B70839}"/>
          </ac:cxnSpMkLst>
        </pc:cxnChg>
        <pc:cxnChg chg="del mod">
          <ac:chgData name="Oliver Alvarado Rodriguez" userId="b43339a2721ca99e" providerId="LiveId" clId="{43195163-79D3-B649-BCD6-2CC9077B0ED7}" dt="2022-12-03T17:32:36.368" v="26610" actId="478"/>
          <ac:cxnSpMkLst>
            <pc:docMk/>
            <pc:sldMk cId="3722973212" sldId="2350"/>
            <ac:cxnSpMk id="152" creationId="{D07A0017-6347-93EC-D8E4-57A02AEF31AD}"/>
          </ac:cxnSpMkLst>
        </pc:cxnChg>
        <pc:cxnChg chg="del mod">
          <ac:chgData name="Oliver Alvarado Rodriguez" userId="b43339a2721ca99e" providerId="LiveId" clId="{43195163-79D3-B649-BCD6-2CC9077B0ED7}" dt="2022-12-03T17:32:36.368" v="26610" actId="478"/>
          <ac:cxnSpMkLst>
            <pc:docMk/>
            <pc:sldMk cId="3722973212" sldId="2350"/>
            <ac:cxnSpMk id="153" creationId="{DA827A64-75C3-D6FF-9006-C107711D871D}"/>
          </ac:cxnSpMkLst>
        </pc:cxnChg>
        <pc:cxnChg chg="del mod">
          <ac:chgData name="Oliver Alvarado Rodriguez" userId="b43339a2721ca99e" providerId="LiveId" clId="{43195163-79D3-B649-BCD6-2CC9077B0ED7}" dt="2022-12-03T17:32:36.368" v="26610" actId="478"/>
          <ac:cxnSpMkLst>
            <pc:docMk/>
            <pc:sldMk cId="3722973212" sldId="2350"/>
            <ac:cxnSpMk id="154" creationId="{139A70AE-B666-BA18-2FA3-176159DC625C}"/>
          </ac:cxnSpMkLst>
        </pc:cxnChg>
        <pc:cxnChg chg="del mod">
          <ac:chgData name="Oliver Alvarado Rodriguez" userId="b43339a2721ca99e" providerId="LiveId" clId="{43195163-79D3-B649-BCD6-2CC9077B0ED7}" dt="2022-12-03T17:32:36.368" v="26610" actId="478"/>
          <ac:cxnSpMkLst>
            <pc:docMk/>
            <pc:sldMk cId="3722973212" sldId="2350"/>
            <ac:cxnSpMk id="155" creationId="{81D6988C-9231-9D80-3978-A153BAAA02C0}"/>
          </ac:cxnSpMkLst>
        </pc:cxnChg>
        <pc:cxnChg chg="del mod">
          <ac:chgData name="Oliver Alvarado Rodriguez" userId="b43339a2721ca99e" providerId="LiveId" clId="{43195163-79D3-B649-BCD6-2CC9077B0ED7}" dt="2022-12-03T17:32:36.368" v="26610" actId="478"/>
          <ac:cxnSpMkLst>
            <pc:docMk/>
            <pc:sldMk cId="3722973212" sldId="2350"/>
            <ac:cxnSpMk id="156" creationId="{38D94300-6DE3-1962-1276-82917F5F774C}"/>
          </ac:cxnSpMkLst>
        </pc:cxnChg>
        <pc:cxnChg chg="del mod">
          <ac:chgData name="Oliver Alvarado Rodriguez" userId="b43339a2721ca99e" providerId="LiveId" clId="{43195163-79D3-B649-BCD6-2CC9077B0ED7}" dt="2022-12-03T17:32:36.368" v="26610" actId="478"/>
          <ac:cxnSpMkLst>
            <pc:docMk/>
            <pc:sldMk cId="3722973212" sldId="2350"/>
            <ac:cxnSpMk id="157" creationId="{4F18E2C5-438F-0901-A388-839131690D27}"/>
          </ac:cxnSpMkLst>
        </pc:cxnChg>
        <pc:cxnChg chg="del mod">
          <ac:chgData name="Oliver Alvarado Rodriguez" userId="b43339a2721ca99e" providerId="LiveId" clId="{43195163-79D3-B649-BCD6-2CC9077B0ED7}" dt="2022-12-03T17:32:36.368" v="26610" actId="478"/>
          <ac:cxnSpMkLst>
            <pc:docMk/>
            <pc:sldMk cId="3722973212" sldId="2350"/>
            <ac:cxnSpMk id="158" creationId="{A7A0465D-43F1-50DC-A32F-5F22AFDB93EB}"/>
          </ac:cxnSpMkLst>
        </pc:cxnChg>
        <pc:cxnChg chg="del mod">
          <ac:chgData name="Oliver Alvarado Rodriguez" userId="b43339a2721ca99e" providerId="LiveId" clId="{43195163-79D3-B649-BCD6-2CC9077B0ED7}" dt="2022-12-03T17:32:33.029" v="26609" actId="478"/>
          <ac:cxnSpMkLst>
            <pc:docMk/>
            <pc:sldMk cId="3722973212" sldId="2350"/>
            <ac:cxnSpMk id="192" creationId="{101D3B91-FA8E-72CA-48C6-6D7448C7C812}"/>
          </ac:cxnSpMkLst>
        </pc:cxnChg>
        <pc:cxnChg chg="del mod">
          <ac:chgData name="Oliver Alvarado Rodriguez" userId="b43339a2721ca99e" providerId="LiveId" clId="{43195163-79D3-B649-BCD6-2CC9077B0ED7}" dt="2022-12-03T17:32:33.029" v="26609" actId="478"/>
          <ac:cxnSpMkLst>
            <pc:docMk/>
            <pc:sldMk cId="3722973212" sldId="2350"/>
            <ac:cxnSpMk id="193" creationId="{68C0B1AC-5D43-55D2-3A5B-C643FFFE7A46}"/>
          </ac:cxnSpMkLst>
        </pc:cxnChg>
        <pc:cxnChg chg="del mod">
          <ac:chgData name="Oliver Alvarado Rodriguez" userId="b43339a2721ca99e" providerId="LiveId" clId="{43195163-79D3-B649-BCD6-2CC9077B0ED7}" dt="2022-12-03T17:32:33.029" v="26609" actId="478"/>
          <ac:cxnSpMkLst>
            <pc:docMk/>
            <pc:sldMk cId="3722973212" sldId="2350"/>
            <ac:cxnSpMk id="194" creationId="{4301E18F-5737-E271-4FC3-27659F7D9174}"/>
          </ac:cxnSpMkLst>
        </pc:cxnChg>
        <pc:cxnChg chg="del mod">
          <ac:chgData name="Oliver Alvarado Rodriguez" userId="b43339a2721ca99e" providerId="LiveId" clId="{43195163-79D3-B649-BCD6-2CC9077B0ED7}" dt="2022-12-03T17:32:33.029" v="26609" actId="478"/>
          <ac:cxnSpMkLst>
            <pc:docMk/>
            <pc:sldMk cId="3722973212" sldId="2350"/>
            <ac:cxnSpMk id="195" creationId="{A2A7B4A9-4D48-9999-DEED-0EE524E68BA4}"/>
          </ac:cxnSpMkLst>
        </pc:cxnChg>
        <pc:cxnChg chg="del mod">
          <ac:chgData name="Oliver Alvarado Rodriguez" userId="b43339a2721ca99e" providerId="LiveId" clId="{43195163-79D3-B649-BCD6-2CC9077B0ED7}" dt="2022-12-03T17:32:33.029" v="26609" actId="478"/>
          <ac:cxnSpMkLst>
            <pc:docMk/>
            <pc:sldMk cId="3722973212" sldId="2350"/>
            <ac:cxnSpMk id="196" creationId="{4CDC1436-FE0F-AC79-97E1-7415970B8E19}"/>
          </ac:cxnSpMkLst>
        </pc:cxnChg>
        <pc:cxnChg chg="del mod">
          <ac:chgData name="Oliver Alvarado Rodriguez" userId="b43339a2721ca99e" providerId="LiveId" clId="{43195163-79D3-B649-BCD6-2CC9077B0ED7}" dt="2022-12-03T17:32:33.029" v="26609" actId="478"/>
          <ac:cxnSpMkLst>
            <pc:docMk/>
            <pc:sldMk cId="3722973212" sldId="2350"/>
            <ac:cxnSpMk id="197" creationId="{1C9F6755-454C-B79D-FA9D-0F994D323C79}"/>
          </ac:cxnSpMkLst>
        </pc:cxnChg>
        <pc:cxnChg chg="del mod">
          <ac:chgData name="Oliver Alvarado Rodriguez" userId="b43339a2721ca99e" providerId="LiveId" clId="{43195163-79D3-B649-BCD6-2CC9077B0ED7}" dt="2022-12-03T17:32:33.029" v="26609" actId="478"/>
          <ac:cxnSpMkLst>
            <pc:docMk/>
            <pc:sldMk cId="3722973212" sldId="2350"/>
            <ac:cxnSpMk id="198" creationId="{45AFBC4B-A527-3680-320B-82266B9FE07E}"/>
          </ac:cxnSpMkLst>
        </pc:cxnChg>
        <pc:cxnChg chg="del mod">
          <ac:chgData name="Oliver Alvarado Rodriguez" userId="b43339a2721ca99e" providerId="LiveId" clId="{43195163-79D3-B649-BCD6-2CC9077B0ED7}" dt="2022-12-03T17:32:33.029" v="26609" actId="478"/>
          <ac:cxnSpMkLst>
            <pc:docMk/>
            <pc:sldMk cId="3722973212" sldId="2350"/>
            <ac:cxnSpMk id="199" creationId="{3CDD17C8-CB43-3302-A21D-2301AAB3812E}"/>
          </ac:cxnSpMkLst>
        </pc:cxnChg>
        <pc:cxnChg chg="del mod">
          <ac:chgData name="Oliver Alvarado Rodriguez" userId="b43339a2721ca99e" providerId="LiveId" clId="{43195163-79D3-B649-BCD6-2CC9077B0ED7}" dt="2022-12-03T17:32:33.029" v="26609" actId="478"/>
          <ac:cxnSpMkLst>
            <pc:docMk/>
            <pc:sldMk cId="3722973212" sldId="2350"/>
            <ac:cxnSpMk id="200" creationId="{1553D4B1-7D61-4989-9B10-F7F7D9997A09}"/>
          </ac:cxnSpMkLst>
        </pc:cxnChg>
        <pc:cxnChg chg="del mod">
          <ac:chgData name="Oliver Alvarado Rodriguez" userId="b43339a2721ca99e" providerId="LiveId" clId="{43195163-79D3-B649-BCD6-2CC9077B0ED7}" dt="2022-12-03T17:32:33.029" v="26609" actId="478"/>
          <ac:cxnSpMkLst>
            <pc:docMk/>
            <pc:sldMk cId="3722973212" sldId="2350"/>
            <ac:cxnSpMk id="201" creationId="{4E23A8EF-39E2-72E2-589D-6BF794DD618C}"/>
          </ac:cxnSpMkLst>
        </pc:cxnChg>
      </pc:sldChg>
      <pc:sldChg chg="modSp new del mod">
        <pc:chgData name="Oliver Alvarado Rodriguez" userId="b43339a2721ca99e" providerId="LiveId" clId="{43195163-79D3-B649-BCD6-2CC9077B0ED7}" dt="2022-12-03T21:25:39.377" v="28514" actId="2696"/>
        <pc:sldMkLst>
          <pc:docMk/>
          <pc:sldMk cId="4290776734" sldId="2350"/>
        </pc:sldMkLst>
        <pc:spChg chg="mod">
          <ac:chgData name="Oliver Alvarado Rodriguez" userId="b43339a2721ca99e" providerId="LiveId" clId="{43195163-79D3-B649-BCD6-2CC9077B0ED7}" dt="2022-12-03T21:25:37.490" v="28513" actId="20577"/>
          <ac:spMkLst>
            <pc:docMk/>
            <pc:sldMk cId="4290776734" sldId="2350"/>
            <ac:spMk id="2" creationId="{FD8230D1-9EA6-ABED-29D5-12F618158BD4}"/>
          </ac:spMkLst>
        </pc:spChg>
      </pc:sldChg>
      <pc:sldChg chg="modSp new del mod">
        <pc:chgData name="Oliver Alvarado Rodriguez" userId="b43339a2721ca99e" providerId="LiveId" clId="{43195163-79D3-B649-BCD6-2CC9077B0ED7}" dt="2022-12-03T17:37:03.329" v="26949" actId="2696"/>
        <pc:sldMkLst>
          <pc:docMk/>
          <pc:sldMk cId="1244184670" sldId="2351"/>
        </pc:sldMkLst>
        <pc:spChg chg="mod">
          <ac:chgData name="Oliver Alvarado Rodriguez" userId="b43339a2721ca99e" providerId="LiveId" clId="{43195163-79D3-B649-BCD6-2CC9077B0ED7}" dt="2022-12-03T17:35:36.811" v="26717" actId="20577"/>
          <ac:spMkLst>
            <pc:docMk/>
            <pc:sldMk cId="1244184670" sldId="2351"/>
            <ac:spMk id="2" creationId="{10513476-60F1-9F4F-170E-56EC86B44975}"/>
          </ac:spMkLst>
        </pc:spChg>
        <pc:spChg chg="mod">
          <ac:chgData name="Oliver Alvarado Rodriguez" userId="b43339a2721ca99e" providerId="LiveId" clId="{43195163-79D3-B649-BCD6-2CC9077B0ED7}" dt="2022-12-03T17:36:11.125" v="26881" actId="20577"/>
          <ac:spMkLst>
            <pc:docMk/>
            <pc:sldMk cId="1244184670" sldId="2351"/>
            <ac:spMk id="3" creationId="{F862EF81-7A55-BB93-9959-3BDC91472EAB}"/>
          </ac:spMkLst>
        </pc:spChg>
      </pc:sldChg>
      <pc:sldChg chg="addSp delSp modSp new mod">
        <pc:chgData name="Oliver Alvarado Rodriguez" userId="b43339a2721ca99e" providerId="LiveId" clId="{43195163-79D3-B649-BCD6-2CC9077B0ED7}" dt="2022-12-04T15:33:35.731" v="31131" actId="1076"/>
        <pc:sldMkLst>
          <pc:docMk/>
          <pc:sldMk cId="2695124348" sldId="2351"/>
        </pc:sldMkLst>
        <pc:spChg chg="mod">
          <ac:chgData name="Oliver Alvarado Rodriguez" userId="b43339a2721ca99e" providerId="LiveId" clId="{43195163-79D3-B649-BCD6-2CC9077B0ED7}" dt="2022-12-04T00:02:26.446" v="29624" actId="20577"/>
          <ac:spMkLst>
            <pc:docMk/>
            <pc:sldMk cId="2695124348" sldId="2351"/>
            <ac:spMk id="2" creationId="{F643DB0A-DD41-F890-1237-6D1753B9B983}"/>
          </ac:spMkLst>
        </pc:spChg>
        <pc:spChg chg="del">
          <ac:chgData name="Oliver Alvarado Rodriguez" userId="b43339a2721ca99e" providerId="LiveId" clId="{43195163-79D3-B649-BCD6-2CC9077B0ED7}" dt="2022-12-04T00:03:50.191" v="29625" actId="478"/>
          <ac:spMkLst>
            <pc:docMk/>
            <pc:sldMk cId="2695124348" sldId="2351"/>
            <ac:spMk id="3" creationId="{B62CFF41-C3EE-8C70-EF1D-AA0967481EDF}"/>
          </ac:spMkLst>
        </pc:spChg>
        <pc:spChg chg="add mod">
          <ac:chgData name="Oliver Alvarado Rodriguez" userId="b43339a2721ca99e" providerId="LiveId" clId="{43195163-79D3-B649-BCD6-2CC9077B0ED7}" dt="2022-12-04T15:33:35.731" v="31131" actId="1076"/>
          <ac:spMkLst>
            <pc:docMk/>
            <pc:sldMk cId="2695124348" sldId="2351"/>
            <ac:spMk id="7" creationId="{C0E1324B-6254-347B-FEC1-12FE3D1FD602}"/>
          </ac:spMkLst>
        </pc:spChg>
        <pc:picChg chg="add mod">
          <ac:chgData name="Oliver Alvarado Rodriguez" userId="b43339a2721ca99e" providerId="LiveId" clId="{43195163-79D3-B649-BCD6-2CC9077B0ED7}" dt="2022-12-04T00:04:34.896" v="29632" actId="1076"/>
          <ac:picMkLst>
            <pc:docMk/>
            <pc:sldMk cId="2695124348" sldId="2351"/>
            <ac:picMk id="1026" creationId="{BA4879E3-40CF-B4E8-1239-4BB0D87D4999}"/>
          </ac:picMkLst>
        </pc:picChg>
      </pc:sldChg>
      <pc:sldChg chg="modSp new del mod">
        <pc:chgData name="Oliver Alvarado Rodriguez" userId="b43339a2721ca99e" providerId="LiveId" clId="{43195163-79D3-B649-BCD6-2CC9077B0ED7}" dt="2022-12-04T16:22:46.775" v="31763" actId="2696"/>
        <pc:sldMkLst>
          <pc:docMk/>
          <pc:sldMk cId="578163434" sldId="2352"/>
        </pc:sldMkLst>
        <pc:spChg chg="mod">
          <ac:chgData name="Oliver Alvarado Rodriguez" userId="b43339a2721ca99e" providerId="LiveId" clId="{43195163-79D3-B649-BCD6-2CC9077B0ED7}" dt="2022-12-04T16:22:17.716" v="31762" actId="20577"/>
          <ac:spMkLst>
            <pc:docMk/>
            <pc:sldMk cId="578163434" sldId="2352"/>
            <ac:spMk id="2" creationId="{77BC9881-ABA8-67D0-1DCA-10B7C5AE4553}"/>
          </ac:spMkLst>
        </pc:spChg>
        <pc:spChg chg="mod">
          <ac:chgData name="Oliver Alvarado Rodriguez" userId="b43339a2721ca99e" providerId="LiveId" clId="{43195163-79D3-B649-BCD6-2CC9077B0ED7}" dt="2022-12-04T16:21:00.999" v="31761" actId="20577"/>
          <ac:spMkLst>
            <pc:docMk/>
            <pc:sldMk cId="578163434" sldId="2352"/>
            <ac:spMk id="3" creationId="{BCDC0993-0AE0-B6E9-C2A8-EC04C3D3E526}"/>
          </ac:spMkLst>
        </pc:spChg>
      </pc:sldChg>
      <pc:sldChg chg="modSp new del mod">
        <pc:chgData name="Oliver Alvarado Rodriguez" userId="b43339a2721ca99e" providerId="LiveId" clId="{43195163-79D3-B649-BCD6-2CC9077B0ED7}" dt="2022-12-04T16:18:32.836" v="31343" actId="2696"/>
        <pc:sldMkLst>
          <pc:docMk/>
          <pc:sldMk cId="1468365840" sldId="2352"/>
        </pc:sldMkLst>
        <pc:spChg chg="mod">
          <ac:chgData name="Oliver Alvarado Rodriguez" userId="b43339a2721ca99e" providerId="LiveId" clId="{43195163-79D3-B649-BCD6-2CC9077B0ED7}" dt="2022-12-04T16:17:32.210" v="31342" actId="20577"/>
          <ac:spMkLst>
            <pc:docMk/>
            <pc:sldMk cId="1468365840" sldId="2352"/>
            <ac:spMk id="2" creationId="{7A96209B-140E-EB88-2A0D-E1E262ECF836}"/>
          </ac:spMkLst>
        </pc:spChg>
      </pc:sldChg>
      <pc:sldChg chg="modSp new mod">
        <pc:chgData name="Oliver Alvarado Rodriguez" userId="b43339a2721ca99e" providerId="LiveId" clId="{43195163-79D3-B649-BCD6-2CC9077B0ED7}" dt="2022-12-04T16:43:55.557" v="33184" actId="12"/>
        <pc:sldMkLst>
          <pc:docMk/>
          <pc:sldMk cId="2427235843" sldId="2352"/>
        </pc:sldMkLst>
        <pc:spChg chg="mod">
          <ac:chgData name="Oliver Alvarado Rodriguez" userId="b43339a2721ca99e" providerId="LiveId" clId="{43195163-79D3-B649-BCD6-2CC9077B0ED7}" dt="2022-12-04T16:32:51.804" v="32629" actId="20577"/>
          <ac:spMkLst>
            <pc:docMk/>
            <pc:sldMk cId="2427235843" sldId="2352"/>
            <ac:spMk id="2" creationId="{35E47EB5-32A9-F277-1601-4FD48E6ABF64}"/>
          </ac:spMkLst>
        </pc:spChg>
        <pc:spChg chg="mod">
          <ac:chgData name="Oliver Alvarado Rodriguez" userId="b43339a2721ca99e" providerId="LiveId" clId="{43195163-79D3-B649-BCD6-2CC9077B0ED7}" dt="2022-12-04T16:43:55.557" v="33184" actId="12"/>
          <ac:spMkLst>
            <pc:docMk/>
            <pc:sldMk cId="2427235843" sldId="2352"/>
            <ac:spMk id="3" creationId="{15FFA817-BA76-18BC-1CBB-8976E57781BA}"/>
          </ac:spMkLst>
        </pc:spChg>
      </pc:sldChg>
      <pc:sldChg chg="new del">
        <pc:chgData name="Oliver Alvarado Rodriguez" userId="b43339a2721ca99e" providerId="LiveId" clId="{43195163-79D3-B649-BCD6-2CC9077B0ED7}" dt="2022-12-04T16:17:24.324" v="31305" actId="2696"/>
        <pc:sldMkLst>
          <pc:docMk/>
          <pc:sldMk cId="3163904018" sldId="2352"/>
        </pc:sldMkLst>
      </pc:sldChg>
      <pc:sldChg chg="modSp new del mod">
        <pc:chgData name="Oliver Alvarado Rodriguez" userId="b43339a2721ca99e" providerId="LiveId" clId="{43195163-79D3-B649-BCD6-2CC9077B0ED7}" dt="2022-12-04T16:18:58.089" v="31362" actId="2696"/>
        <pc:sldMkLst>
          <pc:docMk/>
          <pc:sldMk cId="3929004031" sldId="2352"/>
        </pc:sldMkLst>
        <pc:spChg chg="mod">
          <ac:chgData name="Oliver Alvarado Rodriguez" userId="b43339a2721ca99e" providerId="LiveId" clId="{43195163-79D3-B649-BCD6-2CC9077B0ED7}" dt="2022-12-04T16:18:51.513" v="31361" actId="20577"/>
          <ac:spMkLst>
            <pc:docMk/>
            <pc:sldMk cId="3929004031" sldId="2352"/>
            <ac:spMk id="2" creationId="{AF79D861-EB75-E8BF-EDDF-E8A18E6793AD}"/>
          </ac:spMkLst>
        </pc:spChg>
      </pc:sldChg>
      <pc:sldChg chg="addSp delSp modSp new mod">
        <pc:chgData name="Oliver Alvarado Rodriguez" userId="b43339a2721ca99e" providerId="LiveId" clId="{43195163-79D3-B649-BCD6-2CC9077B0ED7}" dt="2022-12-04T23:26:27.382" v="35129" actId="20577"/>
        <pc:sldMkLst>
          <pc:docMk/>
          <pc:sldMk cId="1983534826" sldId="2353"/>
        </pc:sldMkLst>
        <pc:spChg chg="mod">
          <ac:chgData name="Oliver Alvarado Rodriguez" userId="b43339a2721ca99e" providerId="LiveId" clId="{43195163-79D3-B649-BCD6-2CC9077B0ED7}" dt="2022-12-04T23:26:27.382" v="35129" actId="20577"/>
          <ac:spMkLst>
            <pc:docMk/>
            <pc:sldMk cId="1983534826" sldId="2353"/>
            <ac:spMk id="2" creationId="{213EC3E2-6517-6B90-95EF-A8F17766037E}"/>
          </ac:spMkLst>
        </pc:spChg>
        <pc:spChg chg="del">
          <ac:chgData name="Oliver Alvarado Rodriguez" userId="b43339a2721ca99e" providerId="LiveId" clId="{43195163-79D3-B649-BCD6-2CC9077B0ED7}" dt="2022-12-04T16:30:52.642" v="32549" actId="478"/>
          <ac:spMkLst>
            <pc:docMk/>
            <pc:sldMk cId="1983534826" sldId="2353"/>
            <ac:spMk id="3" creationId="{1B596D92-301D-DBFE-0BDD-A047C1F1828A}"/>
          </ac:spMkLst>
        </pc:spChg>
        <pc:spChg chg="add del mod">
          <ac:chgData name="Oliver Alvarado Rodriguez" userId="b43339a2721ca99e" providerId="LiveId" clId="{43195163-79D3-B649-BCD6-2CC9077B0ED7}" dt="2022-12-04T16:30:58.513" v="32553" actId="478"/>
          <ac:spMkLst>
            <pc:docMk/>
            <pc:sldMk cId="1983534826" sldId="2353"/>
            <ac:spMk id="8" creationId="{CE404A45-2D8D-AEEE-4749-78E4975FCFA0}"/>
          </ac:spMkLst>
        </pc:spChg>
        <pc:spChg chg="add del mod">
          <ac:chgData name="Oliver Alvarado Rodriguez" userId="b43339a2721ca99e" providerId="LiveId" clId="{43195163-79D3-B649-BCD6-2CC9077B0ED7}" dt="2022-12-04T16:31:03.282" v="32554" actId="478"/>
          <ac:spMkLst>
            <pc:docMk/>
            <pc:sldMk cId="1983534826" sldId="2353"/>
            <ac:spMk id="9" creationId="{720847D0-DB70-CEF7-EBD7-9501978038C8}"/>
          </ac:spMkLst>
        </pc:spChg>
        <pc:spChg chg="add del mod">
          <ac:chgData name="Oliver Alvarado Rodriguez" userId="b43339a2721ca99e" providerId="LiveId" clId="{43195163-79D3-B649-BCD6-2CC9077B0ED7}" dt="2022-12-04T16:31:14.649" v="32599" actId="1035"/>
          <ac:spMkLst>
            <pc:docMk/>
            <pc:sldMk cId="1983534826" sldId="2353"/>
            <ac:spMk id="10" creationId="{7F5556B9-1C34-26FF-823F-0B5F1450D9ED}"/>
          </ac:spMkLst>
        </pc:spChg>
        <pc:spChg chg="add del mod">
          <ac:chgData name="Oliver Alvarado Rodriguez" userId="b43339a2721ca99e" providerId="LiveId" clId="{43195163-79D3-B649-BCD6-2CC9077B0ED7}" dt="2022-12-04T16:31:14.649" v="32599" actId="1035"/>
          <ac:spMkLst>
            <pc:docMk/>
            <pc:sldMk cId="1983534826" sldId="2353"/>
            <ac:spMk id="11" creationId="{A99EBAE5-E6D8-AF13-CC16-19C2AA8C96DF}"/>
          </ac:spMkLst>
        </pc:spChg>
        <pc:spChg chg="add del mod">
          <ac:chgData name="Oliver Alvarado Rodriguez" userId="b43339a2721ca99e" providerId="LiveId" clId="{43195163-79D3-B649-BCD6-2CC9077B0ED7}" dt="2022-12-04T16:31:14.649" v="32599" actId="1035"/>
          <ac:spMkLst>
            <pc:docMk/>
            <pc:sldMk cId="1983534826" sldId="2353"/>
            <ac:spMk id="12" creationId="{861D48D3-64C8-26E2-EF5C-F5936219259C}"/>
          </ac:spMkLst>
        </pc:spChg>
        <pc:spChg chg="add del mod">
          <ac:chgData name="Oliver Alvarado Rodriguez" userId="b43339a2721ca99e" providerId="LiveId" clId="{43195163-79D3-B649-BCD6-2CC9077B0ED7}" dt="2022-12-04T16:31:14.649" v="32599" actId="1035"/>
          <ac:spMkLst>
            <pc:docMk/>
            <pc:sldMk cId="1983534826" sldId="2353"/>
            <ac:spMk id="13" creationId="{01EB8D86-715A-A947-7B9E-879AC3390D3C}"/>
          </ac:spMkLst>
        </pc:spChg>
        <pc:spChg chg="add del mod">
          <ac:chgData name="Oliver Alvarado Rodriguez" userId="b43339a2721ca99e" providerId="LiveId" clId="{43195163-79D3-B649-BCD6-2CC9077B0ED7}" dt="2022-12-04T16:31:14.649" v="32599" actId="1035"/>
          <ac:spMkLst>
            <pc:docMk/>
            <pc:sldMk cId="1983534826" sldId="2353"/>
            <ac:spMk id="14" creationId="{F918F0F7-C361-0549-BAFF-7D27085064D5}"/>
          </ac:spMkLst>
        </pc:spChg>
        <pc:spChg chg="add del mod">
          <ac:chgData name="Oliver Alvarado Rodriguez" userId="b43339a2721ca99e" providerId="LiveId" clId="{43195163-79D3-B649-BCD6-2CC9077B0ED7}" dt="2022-12-04T16:38:16.212" v="32945" actId="1076"/>
          <ac:spMkLst>
            <pc:docMk/>
            <pc:sldMk cId="1983534826" sldId="2353"/>
            <ac:spMk id="15" creationId="{150E9837-93BD-67E5-4466-016F740D1367}"/>
          </ac:spMkLst>
        </pc:spChg>
        <pc:spChg chg="add del mod">
          <ac:chgData name="Oliver Alvarado Rodriguez" userId="b43339a2721ca99e" providerId="LiveId" clId="{43195163-79D3-B649-BCD6-2CC9077B0ED7}" dt="2022-12-04T16:31:14.649" v="32599" actId="1035"/>
          <ac:spMkLst>
            <pc:docMk/>
            <pc:sldMk cId="1983534826" sldId="2353"/>
            <ac:spMk id="16" creationId="{68B8EDA2-3EE9-26E7-6809-8D5361BB1490}"/>
          </ac:spMkLst>
        </pc:spChg>
        <pc:spChg chg="add del mod">
          <ac:chgData name="Oliver Alvarado Rodriguez" userId="b43339a2721ca99e" providerId="LiveId" clId="{43195163-79D3-B649-BCD6-2CC9077B0ED7}" dt="2022-12-04T16:31:14.649" v="32599" actId="1035"/>
          <ac:spMkLst>
            <pc:docMk/>
            <pc:sldMk cId="1983534826" sldId="2353"/>
            <ac:spMk id="17" creationId="{B9D70C30-F4C4-E012-E73C-140579BC3E7A}"/>
          </ac:spMkLst>
        </pc:spChg>
        <pc:spChg chg="add del mod">
          <ac:chgData name="Oliver Alvarado Rodriguez" userId="b43339a2721ca99e" providerId="LiveId" clId="{43195163-79D3-B649-BCD6-2CC9077B0ED7}" dt="2022-12-04T16:31:14.649" v="32599" actId="1035"/>
          <ac:spMkLst>
            <pc:docMk/>
            <pc:sldMk cId="1983534826" sldId="2353"/>
            <ac:spMk id="18" creationId="{DBE6B39E-58AD-0900-F99A-F3CECD008127}"/>
          </ac:spMkLst>
        </pc:spChg>
        <pc:spChg chg="add del mod">
          <ac:chgData name="Oliver Alvarado Rodriguez" userId="b43339a2721ca99e" providerId="LiveId" clId="{43195163-79D3-B649-BCD6-2CC9077B0ED7}" dt="2022-12-04T16:31:14.649" v="32599" actId="1035"/>
          <ac:spMkLst>
            <pc:docMk/>
            <pc:sldMk cId="1983534826" sldId="2353"/>
            <ac:spMk id="19" creationId="{EAB68CDA-4CEE-D2E9-D260-96405EAC6C5A}"/>
          </ac:spMkLst>
        </pc:spChg>
        <pc:spChg chg="add del mod">
          <ac:chgData name="Oliver Alvarado Rodriguez" userId="b43339a2721ca99e" providerId="LiveId" clId="{43195163-79D3-B649-BCD6-2CC9077B0ED7}" dt="2022-12-04T16:31:14.649" v="32599" actId="1035"/>
          <ac:spMkLst>
            <pc:docMk/>
            <pc:sldMk cId="1983534826" sldId="2353"/>
            <ac:spMk id="20" creationId="{1CDF851F-5F26-E9C5-38BB-C0B9E0676307}"/>
          </ac:spMkLst>
        </pc:spChg>
        <pc:spChg chg="add del mod">
          <ac:chgData name="Oliver Alvarado Rodriguez" userId="b43339a2721ca99e" providerId="LiveId" clId="{43195163-79D3-B649-BCD6-2CC9077B0ED7}" dt="2022-12-04T16:31:14.649" v="32599" actId="1035"/>
          <ac:spMkLst>
            <pc:docMk/>
            <pc:sldMk cId="1983534826" sldId="2353"/>
            <ac:spMk id="21" creationId="{308970BA-0EF8-8277-BD15-845AF059A774}"/>
          </ac:spMkLst>
        </pc:spChg>
        <pc:spChg chg="add del mod">
          <ac:chgData name="Oliver Alvarado Rodriguez" userId="b43339a2721ca99e" providerId="LiveId" clId="{43195163-79D3-B649-BCD6-2CC9077B0ED7}" dt="2022-12-04T16:31:14.649" v="32599" actId="1035"/>
          <ac:spMkLst>
            <pc:docMk/>
            <pc:sldMk cId="1983534826" sldId="2353"/>
            <ac:spMk id="22" creationId="{14A0C900-C20D-5D16-803B-FE075165A83D}"/>
          </ac:spMkLst>
        </pc:spChg>
        <pc:spChg chg="add del mod">
          <ac:chgData name="Oliver Alvarado Rodriguez" userId="b43339a2721ca99e" providerId="LiveId" clId="{43195163-79D3-B649-BCD6-2CC9077B0ED7}" dt="2022-12-04T16:31:14.649" v="32599" actId="1035"/>
          <ac:spMkLst>
            <pc:docMk/>
            <pc:sldMk cId="1983534826" sldId="2353"/>
            <ac:spMk id="23" creationId="{FC1CC49B-37B7-442B-8B96-9F77E200EBE0}"/>
          </ac:spMkLst>
        </pc:spChg>
        <pc:spChg chg="add del mod">
          <ac:chgData name="Oliver Alvarado Rodriguez" userId="b43339a2721ca99e" providerId="LiveId" clId="{43195163-79D3-B649-BCD6-2CC9077B0ED7}" dt="2022-12-04T16:31:14.649" v="32599" actId="1035"/>
          <ac:spMkLst>
            <pc:docMk/>
            <pc:sldMk cId="1983534826" sldId="2353"/>
            <ac:spMk id="24" creationId="{2776A1B4-0592-FFAD-47E9-53EF3ED8A8AD}"/>
          </ac:spMkLst>
        </pc:spChg>
        <pc:spChg chg="add del mod">
          <ac:chgData name="Oliver Alvarado Rodriguez" userId="b43339a2721ca99e" providerId="LiveId" clId="{43195163-79D3-B649-BCD6-2CC9077B0ED7}" dt="2022-12-04T16:38:16.665" v="32946" actId="1076"/>
          <ac:spMkLst>
            <pc:docMk/>
            <pc:sldMk cId="1983534826" sldId="2353"/>
            <ac:spMk id="29" creationId="{35232C53-8FAA-DE60-D3A2-62FFA71D7FB0}"/>
          </ac:spMkLst>
        </pc:spChg>
        <pc:spChg chg="add del mod">
          <ac:chgData name="Oliver Alvarado Rodriguez" userId="b43339a2721ca99e" providerId="LiveId" clId="{43195163-79D3-B649-BCD6-2CC9077B0ED7}" dt="2022-12-04T16:35:57.091" v="32862" actId="478"/>
          <ac:spMkLst>
            <pc:docMk/>
            <pc:sldMk cId="1983534826" sldId="2353"/>
            <ac:spMk id="30" creationId="{40106B58-8C60-B1FC-C7B0-0F7365918259}"/>
          </ac:spMkLst>
        </pc:spChg>
        <pc:spChg chg="add mod">
          <ac:chgData name="Oliver Alvarado Rodriguez" userId="b43339a2721ca99e" providerId="LiveId" clId="{43195163-79D3-B649-BCD6-2CC9077B0ED7}" dt="2022-12-04T16:32:41.531" v="32605" actId="13822"/>
          <ac:spMkLst>
            <pc:docMk/>
            <pc:sldMk cId="1983534826" sldId="2353"/>
            <ac:spMk id="32" creationId="{01D348F5-3D5B-D9CA-00A6-9315243C89AD}"/>
          </ac:spMkLst>
        </pc:spChg>
        <pc:spChg chg="add mod">
          <ac:chgData name="Oliver Alvarado Rodriguez" userId="b43339a2721ca99e" providerId="LiveId" clId="{43195163-79D3-B649-BCD6-2CC9077B0ED7}" dt="2022-12-04T16:35:39.844" v="32861" actId="1076"/>
          <ac:spMkLst>
            <pc:docMk/>
            <pc:sldMk cId="1983534826" sldId="2353"/>
            <ac:spMk id="33" creationId="{60E4D28B-AFA2-9009-3FF1-C05DDABD99AD}"/>
          </ac:spMkLst>
        </pc:spChg>
        <pc:spChg chg="add mod">
          <ac:chgData name="Oliver Alvarado Rodriguez" userId="b43339a2721ca99e" providerId="LiveId" clId="{43195163-79D3-B649-BCD6-2CC9077B0ED7}" dt="2022-12-04T16:39:34.968" v="32959" actId="14100"/>
          <ac:spMkLst>
            <pc:docMk/>
            <pc:sldMk cId="1983534826" sldId="2353"/>
            <ac:spMk id="34" creationId="{4A4F82ED-E719-62F1-E0CA-32F1A45BA775}"/>
          </ac:spMkLst>
        </pc:spChg>
        <pc:spChg chg="add mod">
          <ac:chgData name="Oliver Alvarado Rodriguez" userId="b43339a2721ca99e" providerId="LiveId" clId="{43195163-79D3-B649-BCD6-2CC9077B0ED7}" dt="2022-12-04T16:37:17.483" v="32919" actId="1076"/>
          <ac:spMkLst>
            <pc:docMk/>
            <pc:sldMk cId="1983534826" sldId="2353"/>
            <ac:spMk id="35" creationId="{C895E994-17DE-7D8C-0A93-A3E7C8FCB26F}"/>
          </ac:spMkLst>
        </pc:spChg>
        <pc:spChg chg="add mod">
          <ac:chgData name="Oliver Alvarado Rodriguez" userId="b43339a2721ca99e" providerId="LiveId" clId="{43195163-79D3-B649-BCD6-2CC9077B0ED7}" dt="2022-12-04T16:37:21.690" v="32920" actId="1076"/>
          <ac:spMkLst>
            <pc:docMk/>
            <pc:sldMk cId="1983534826" sldId="2353"/>
            <ac:spMk id="36" creationId="{893FEF4C-2A45-8D88-9AB8-F80D2DF5EF6B}"/>
          </ac:spMkLst>
        </pc:spChg>
        <pc:spChg chg="add mod">
          <ac:chgData name="Oliver Alvarado Rodriguez" userId="b43339a2721ca99e" providerId="LiveId" clId="{43195163-79D3-B649-BCD6-2CC9077B0ED7}" dt="2022-12-04T16:37:33.855" v="32927" actId="20577"/>
          <ac:spMkLst>
            <pc:docMk/>
            <pc:sldMk cId="1983534826" sldId="2353"/>
            <ac:spMk id="37" creationId="{034CD6AC-8C86-0BAC-7D03-4A9BF9B64A1F}"/>
          </ac:spMkLst>
        </pc:spChg>
        <pc:spChg chg="add mod">
          <ac:chgData name="Oliver Alvarado Rodriguez" userId="b43339a2721ca99e" providerId="LiveId" clId="{43195163-79D3-B649-BCD6-2CC9077B0ED7}" dt="2022-12-04T16:37:44.908" v="32939" actId="20577"/>
          <ac:spMkLst>
            <pc:docMk/>
            <pc:sldMk cId="1983534826" sldId="2353"/>
            <ac:spMk id="38" creationId="{F32AF44F-4311-2377-7D4C-A663B9E68B41}"/>
          </ac:spMkLst>
        </pc:spChg>
        <pc:spChg chg="add del">
          <ac:chgData name="Oliver Alvarado Rodriguez" userId="b43339a2721ca99e" providerId="LiveId" clId="{43195163-79D3-B649-BCD6-2CC9077B0ED7}" dt="2022-12-04T16:37:54.499" v="32941" actId="478"/>
          <ac:spMkLst>
            <pc:docMk/>
            <pc:sldMk cId="1983534826" sldId="2353"/>
            <ac:spMk id="39" creationId="{FC7A5BEE-A2E6-7C54-E5CF-C10046E149AE}"/>
          </ac:spMkLst>
        </pc:spChg>
        <pc:spChg chg="add mod">
          <ac:chgData name="Oliver Alvarado Rodriguez" userId="b43339a2721ca99e" providerId="LiveId" clId="{43195163-79D3-B649-BCD6-2CC9077B0ED7}" dt="2022-12-04T16:38:31.790" v="32950" actId="1076"/>
          <ac:spMkLst>
            <pc:docMk/>
            <pc:sldMk cId="1983534826" sldId="2353"/>
            <ac:spMk id="40" creationId="{D40EE33D-1068-D0E0-22AA-D075DF2169F8}"/>
          </ac:spMkLst>
        </pc:spChg>
        <pc:spChg chg="add del mod">
          <ac:chgData name="Oliver Alvarado Rodriguez" userId="b43339a2721ca99e" providerId="LiveId" clId="{43195163-79D3-B649-BCD6-2CC9077B0ED7}" dt="2022-12-04T16:39:14.648" v="32955" actId="478"/>
          <ac:spMkLst>
            <pc:docMk/>
            <pc:sldMk cId="1983534826" sldId="2353"/>
            <ac:spMk id="41" creationId="{0C160F52-16CA-7FBC-2026-B57901682F16}"/>
          </ac:spMkLst>
        </pc:spChg>
        <pc:spChg chg="add mod">
          <ac:chgData name="Oliver Alvarado Rodriguez" userId="b43339a2721ca99e" providerId="LiveId" clId="{43195163-79D3-B649-BCD6-2CC9077B0ED7}" dt="2022-12-04T16:39:29.785" v="32958" actId="13822"/>
          <ac:spMkLst>
            <pc:docMk/>
            <pc:sldMk cId="1983534826" sldId="2353"/>
            <ac:spMk id="42" creationId="{B1B618FE-EAC4-2060-F4CF-BF5BF97711C7}"/>
          </ac:spMkLst>
        </pc:spChg>
        <pc:spChg chg="add mod">
          <ac:chgData name="Oliver Alvarado Rodriguez" userId="b43339a2721ca99e" providerId="LiveId" clId="{43195163-79D3-B649-BCD6-2CC9077B0ED7}" dt="2022-12-04T23:07:12.856" v="35059" actId="20577"/>
          <ac:spMkLst>
            <pc:docMk/>
            <pc:sldMk cId="1983534826" sldId="2353"/>
            <ac:spMk id="43" creationId="{8AF7E971-58F5-8A96-407A-05FA292729B4}"/>
          </ac:spMkLst>
        </pc:spChg>
        <pc:picChg chg="add del mod">
          <ac:chgData name="Oliver Alvarado Rodriguez" userId="b43339a2721ca99e" providerId="LiveId" clId="{43195163-79D3-B649-BCD6-2CC9077B0ED7}" dt="2022-12-04T16:31:14.649" v="32599" actId="1035"/>
          <ac:picMkLst>
            <pc:docMk/>
            <pc:sldMk cId="1983534826" sldId="2353"/>
            <ac:picMk id="7" creationId="{2A56D2B4-7E66-240A-700A-D894FEAFDC2D}"/>
          </ac:picMkLst>
        </pc:picChg>
        <pc:cxnChg chg="add del mod">
          <ac:chgData name="Oliver Alvarado Rodriguez" userId="b43339a2721ca99e" providerId="LiveId" clId="{43195163-79D3-B649-BCD6-2CC9077B0ED7}" dt="2022-12-04T16:31:14.649" v="32599" actId="1035"/>
          <ac:cxnSpMkLst>
            <pc:docMk/>
            <pc:sldMk cId="1983534826" sldId="2353"/>
            <ac:cxnSpMk id="25" creationId="{4B4ADEE9-2252-7539-CFFB-87271511CDCF}"/>
          </ac:cxnSpMkLst>
        </pc:cxnChg>
        <pc:cxnChg chg="add del mod">
          <ac:chgData name="Oliver Alvarado Rodriguez" userId="b43339a2721ca99e" providerId="LiveId" clId="{43195163-79D3-B649-BCD6-2CC9077B0ED7}" dt="2022-12-04T16:31:14.649" v="32599" actId="1035"/>
          <ac:cxnSpMkLst>
            <pc:docMk/>
            <pc:sldMk cId="1983534826" sldId="2353"/>
            <ac:cxnSpMk id="26" creationId="{617651DD-E400-78A4-787C-BFF1DE54968F}"/>
          </ac:cxnSpMkLst>
        </pc:cxnChg>
        <pc:cxnChg chg="add del mod">
          <ac:chgData name="Oliver Alvarado Rodriguez" userId="b43339a2721ca99e" providerId="LiveId" clId="{43195163-79D3-B649-BCD6-2CC9077B0ED7}" dt="2022-12-04T16:31:14.649" v="32599" actId="1035"/>
          <ac:cxnSpMkLst>
            <pc:docMk/>
            <pc:sldMk cId="1983534826" sldId="2353"/>
            <ac:cxnSpMk id="27" creationId="{B4FB7FDF-6220-7788-941B-902850B570D1}"/>
          </ac:cxnSpMkLst>
        </pc:cxnChg>
        <pc:cxnChg chg="add del mod">
          <ac:chgData name="Oliver Alvarado Rodriguez" userId="b43339a2721ca99e" providerId="LiveId" clId="{43195163-79D3-B649-BCD6-2CC9077B0ED7}" dt="2022-12-04T16:31:14.649" v="32599" actId="1035"/>
          <ac:cxnSpMkLst>
            <pc:docMk/>
            <pc:sldMk cId="1983534826" sldId="2353"/>
            <ac:cxnSpMk id="28" creationId="{C59BA1B4-37D7-BF45-BFAE-A71D274A4429}"/>
          </ac:cxnSpMkLst>
        </pc:cxnChg>
        <pc:cxnChg chg="add del mod">
          <ac:chgData name="Oliver Alvarado Rodriguez" userId="b43339a2721ca99e" providerId="LiveId" clId="{43195163-79D3-B649-BCD6-2CC9077B0ED7}" dt="2022-12-04T16:35:58.203" v="32863" actId="478"/>
          <ac:cxnSpMkLst>
            <pc:docMk/>
            <pc:sldMk cId="1983534826" sldId="2353"/>
            <ac:cxnSpMk id="31" creationId="{D54A4903-EA37-6849-4BE9-2D239E37F0D9}"/>
          </ac:cxnSpMkLst>
        </pc:cxnChg>
      </pc:sldChg>
      <pc:sldChg chg="modSp new mod">
        <pc:chgData name="Oliver Alvarado Rodriguez" userId="b43339a2721ca99e" providerId="LiveId" clId="{43195163-79D3-B649-BCD6-2CC9077B0ED7}" dt="2022-12-04T23:38:29.334" v="35208" actId="20577"/>
        <pc:sldMkLst>
          <pc:docMk/>
          <pc:sldMk cId="303228679" sldId="2354"/>
        </pc:sldMkLst>
        <pc:spChg chg="mod">
          <ac:chgData name="Oliver Alvarado Rodriguez" userId="b43339a2721ca99e" providerId="LiveId" clId="{43195163-79D3-B649-BCD6-2CC9077B0ED7}" dt="2022-12-04T16:45:17.438" v="33309" actId="20577"/>
          <ac:spMkLst>
            <pc:docMk/>
            <pc:sldMk cId="303228679" sldId="2354"/>
            <ac:spMk id="2" creationId="{AA96CB28-5438-5C65-CBB5-FE42D81F0712}"/>
          </ac:spMkLst>
        </pc:spChg>
        <pc:spChg chg="mod">
          <ac:chgData name="Oliver Alvarado Rodriguez" userId="b43339a2721ca99e" providerId="LiveId" clId="{43195163-79D3-B649-BCD6-2CC9077B0ED7}" dt="2022-12-04T23:38:29.334" v="35208" actId="20577"/>
          <ac:spMkLst>
            <pc:docMk/>
            <pc:sldMk cId="303228679" sldId="2354"/>
            <ac:spMk id="3" creationId="{0898F84E-9FAA-E826-02D8-69C60CB7DA97}"/>
          </ac:spMkLst>
        </pc:spChg>
      </pc:sldChg>
      <pc:sldChg chg="new del">
        <pc:chgData name="Oliver Alvarado Rodriguez" userId="b43339a2721ca99e" providerId="LiveId" clId="{43195163-79D3-B649-BCD6-2CC9077B0ED7}" dt="2022-12-04T16:44:07.570" v="33186" actId="2696"/>
        <pc:sldMkLst>
          <pc:docMk/>
          <pc:sldMk cId="1368852414" sldId="2354"/>
        </pc:sldMkLst>
      </pc:sldChg>
      <pc:sldChg chg="addSp delSp modSp new mod">
        <pc:chgData name="Oliver Alvarado Rodriguez" userId="b43339a2721ca99e" providerId="LiveId" clId="{43195163-79D3-B649-BCD6-2CC9077B0ED7}" dt="2022-12-04T17:03:59.151" v="34406" actId="1076"/>
        <pc:sldMkLst>
          <pc:docMk/>
          <pc:sldMk cId="1789105518" sldId="2355"/>
        </pc:sldMkLst>
        <pc:spChg chg="mod">
          <ac:chgData name="Oliver Alvarado Rodriguez" userId="b43339a2721ca99e" providerId="LiveId" clId="{43195163-79D3-B649-BCD6-2CC9077B0ED7}" dt="2022-12-04T16:51:48.327" v="34153" actId="20577"/>
          <ac:spMkLst>
            <pc:docMk/>
            <pc:sldMk cId="1789105518" sldId="2355"/>
            <ac:spMk id="2" creationId="{847FF340-1258-1352-BD7E-E231D325AF78}"/>
          </ac:spMkLst>
        </pc:spChg>
        <pc:spChg chg="del">
          <ac:chgData name="Oliver Alvarado Rodriguez" userId="b43339a2721ca99e" providerId="LiveId" clId="{43195163-79D3-B649-BCD6-2CC9077B0ED7}" dt="2022-12-04T16:51:53.740" v="34154" actId="478"/>
          <ac:spMkLst>
            <pc:docMk/>
            <pc:sldMk cId="1789105518" sldId="2355"/>
            <ac:spMk id="3" creationId="{BBB9C72A-C592-029B-AC89-E4DBCF5950E4}"/>
          </ac:spMkLst>
        </pc:spChg>
        <pc:spChg chg="add del mod">
          <ac:chgData name="Oliver Alvarado Rodriguez" userId="b43339a2721ca99e" providerId="LiveId" clId="{43195163-79D3-B649-BCD6-2CC9077B0ED7}" dt="2022-12-04T16:52:32.122" v="34230" actId="478"/>
          <ac:spMkLst>
            <pc:docMk/>
            <pc:sldMk cId="1789105518" sldId="2355"/>
            <ac:spMk id="7" creationId="{30DD8C05-ECD8-53F0-F6E4-05D34E97EF9E}"/>
          </ac:spMkLst>
        </pc:spChg>
        <pc:spChg chg="add mod">
          <ac:chgData name="Oliver Alvarado Rodriguez" userId="b43339a2721ca99e" providerId="LiveId" clId="{43195163-79D3-B649-BCD6-2CC9077B0ED7}" dt="2022-12-04T17:01:30.237" v="34387" actId="1036"/>
          <ac:spMkLst>
            <pc:docMk/>
            <pc:sldMk cId="1789105518" sldId="2355"/>
            <ac:spMk id="8" creationId="{35D25E6C-1F21-CF39-F5CD-D3C30ECAE142}"/>
          </ac:spMkLst>
        </pc:spChg>
        <pc:spChg chg="add mod">
          <ac:chgData name="Oliver Alvarado Rodriguez" userId="b43339a2721ca99e" providerId="LiveId" clId="{43195163-79D3-B649-BCD6-2CC9077B0ED7}" dt="2022-12-04T17:01:30.237" v="34387" actId="1036"/>
          <ac:spMkLst>
            <pc:docMk/>
            <pc:sldMk cId="1789105518" sldId="2355"/>
            <ac:spMk id="9" creationId="{9234379C-3066-C3BF-D9BF-1AEAAC0C3060}"/>
          </ac:spMkLst>
        </pc:spChg>
        <pc:spChg chg="add mod">
          <ac:chgData name="Oliver Alvarado Rodriguez" userId="b43339a2721ca99e" providerId="LiveId" clId="{43195163-79D3-B649-BCD6-2CC9077B0ED7}" dt="2022-12-04T17:01:30.237" v="34387" actId="1036"/>
          <ac:spMkLst>
            <pc:docMk/>
            <pc:sldMk cId="1789105518" sldId="2355"/>
            <ac:spMk id="10" creationId="{8ABD400C-C29A-95C3-A3F5-CCF96D9DE207}"/>
          </ac:spMkLst>
        </pc:spChg>
        <pc:spChg chg="add mod">
          <ac:chgData name="Oliver Alvarado Rodriguez" userId="b43339a2721ca99e" providerId="LiveId" clId="{43195163-79D3-B649-BCD6-2CC9077B0ED7}" dt="2022-12-04T17:01:30.237" v="34387" actId="1036"/>
          <ac:spMkLst>
            <pc:docMk/>
            <pc:sldMk cId="1789105518" sldId="2355"/>
            <ac:spMk id="17" creationId="{C7FAAF3E-0B55-67A1-5D91-5FF2BAAF77E4}"/>
          </ac:spMkLst>
        </pc:spChg>
        <pc:spChg chg="add mod">
          <ac:chgData name="Oliver Alvarado Rodriguez" userId="b43339a2721ca99e" providerId="LiveId" clId="{43195163-79D3-B649-BCD6-2CC9077B0ED7}" dt="2022-12-04T17:01:30.237" v="34387" actId="1036"/>
          <ac:spMkLst>
            <pc:docMk/>
            <pc:sldMk cId="1789105518" sldId="2355"/>
            <ac:spMk id="18" creationId="{E1764819-1C16-AD58-4E43-B6629D3164D2}"/>
          </ac:spMkLst>
        </pc:spChg>
        <pc:spChg chg="add del mod">
          <ac:chgData name="Oliver Alvarado Rodriguez" userId="b43339a2721ca99e" providerId="LiveId" clId="{43195163-79D3-B649-BCD6-2CC9077B0ED7}" dt="2022-12-04T17:02:53.004" v="34395" actId="478"/>
          <ac:spMkLst>
            <pc:docMk/>
            <pc:sldMk cId="1789105518" sldId="2355"/>
            <ac:spMk id="19" creationId="{8629D0CA-9FDD-7F6F-FEB2-D00709159001}"/>
          </ac:spMkLst>
        </pc:spChg>
        <pc:spChg chg="add del mod">
          <ac:chgData name="Oliver Alvarado Rodriguez" userId="b43339a2721ca99e" providerId="LiveId" clId="{43195163-79D3-B649-BCD6-2CC9077B0ED7}" dt="2022-12-04T17:02:53.004" v="34395" actId="478"/>
          <ac:spMkLst>
            <pc:docMk/>
            <pc:sldMk cId="1789105518" sldId="2355"/>
            <ac:spMk id="20" creationId="{F6C8A1B0-72FE-49FC-EDD1-D762C0326ADD}"/>
          </ac:spMkLst>
        </pc:spChg>
        <pc:spChg chg="add del mod">
          <ac:chgData name="Oliver Alvarado Rodriguez" userId="b43339a2721ca99e" providerId="LiveId" clId="{43195163-79D3-B649-BCD6-2CC9077B0ED7}" dt="2022-12-04T17:02:53.004" v="34395" actId="478"/>
          <ac:spMkLst>
            <pc:docMk/>
            <pc:sldMk cId="1789105518" sldId="2355"/>
            <ac:spMk id="21" creationId="{A299B119-6B19-56BB-F276-17CC09B9A39E}"/>
          </ac:spMkLst>
        </pc:spChg>
        <pc:spChg chg="add del mod">
          <ac:chgData name="Oliver Alvarado Rodriguez" userId="b43339a2721ca99e" providerId="LiveId" clId="{43195163-79D3-B649-BCD6-2CC9077B0ED7}" dt="2022-12-04T17:02:53.004" v="34395" actId="478"/>
          <ac:spMkLst>
            <pc:docMk/>
            <pc:sldMk cId="1789105518" sldId="2355"/>
            <ac:spMk id="25" creationId="{935523D2-63CB-21B9-7DE5-31C4B84F3085}"/>
          </ac:spMkLst>
        </pc:spChg>
        <pc:spChg chg="add del mod">
          <ac:chgData name="Oliver Alvarado Rodriguez" userId="b43339a2721ca99e" providerId="LiveId" clId="{43195163-79D3-B649-BCD6-2CC9077B0ED7}" dt="2022-12-04T17:02:53.004" v="34395" actId="478"/>
          <ac:spMkLst>
            <pc:docMk/>
            <pc:sldMk cId="1789105518" sldId="2355"/>
            <ac:spMk id="26" creationId="{C928D183-7633-B31A-05DF-9467591D005E}"/>
          </ac:spMkLst>
        </pc:spChg>
        <pc:spChg chg="add mod">
          <ac:chgData name="Oliver Alvarado Rodriguez" userId="b43339a2721ca99e" providerId="LiveId" clId="{43195163-79D3-B649-BCD6-2CC9077B0ED7}" dt="2022-12-04T17:03:59.151" v="34406" actId="1076"/>
          <ac:spMkLst>
            <pc:docMk/>
            <pc:sldMk cId="1789105518" sldId="2355"/>
            <ac:spMk id="29" creationId="{860ABF63-F089-DB13-201E-6AFBDD476087}"/>
          </ac:spMkLst>
        </pc:spChg>
        <pc:picChg chg="add mod">
          <ac:chgData name="Oliver Alvarado Rodriguez" userId="b43339a2721ca99e" providerId="LiveId" clId="{43195163-79D3-B649-BCD6-2CC9077B0ED7}" dt="2022-12-04T17:03:54.768" v="34405" actId="1076"/>
          <ac:picMkLst>
            <pc:docMk/>
            <pc:sldMk cId="1789105518" sldId="2355"/>
            <ac:picMk id="31" creationId="{57456DCB-0CC8-4352-43BC-0B6D0BA41923}"/>
          </ac:picMkLst>
        </pc:picChg>
        <pc:picChg chg="add del mod">
          <ac:chgData name="Oliver Alvarado Rodriguez" userId="b43339a2721ca99e" providerId="LiveId" clId="{43195163-79D3-B649-BCD6-2CC9077B0ED7}" dt="2022-12-04T17:03:07.611" v="34399" actId="478"/>
          <ac:picMkLst>
            <pc:docMk/>
            <pc:sldMk cId="1789105518" sldId="2355"/>
            <ac:picMk id="2050" creationId="{FB226570-21E9-9232-55D4-0C69242A592E}"/>
          </ac:picMkLst>
        </pc:picChg>
        <pc:cxnChg chg="add mod">
          <ac:chgData name="Oliver Alvarado Rodriguez" userId="b43339a2721ca99e" providerId="LiveId" clId="{43195163-79D3-B649-BCD6-2CC9077B0ED7}" dt="2022-12-04T17:01:30.237" v="34387" actId="1036"/>
          <ac:cxnSpMkLst>
            <pc:docMk/>
            <pc:sldMk cId="1789105518" sldId="2355"/>
            <ac:cxnSpMk id="12" creationId="{595CB401-0648-C39D-777A-37A0CF2E6DFA}"/>
          </ac:cxnSpMkLst>
        </pc:cxnChg>
        <pc:cxnChg chg="add mod">
          <ac:chgData name="Oliver Alvarado Rodriguez" userId="b43339a2721ca99e" providerId="LiveId" clId="{43195163-79D3-B649-BCD6-2CC9077B0ED7}" dt="2022-12-04T17:01:30.237" v="34387" actId="1036"/>
          <ac:cxnSpMkLst>
            <pc:docMk/>
            <pc:sldMk cId="1789105518" sldId="2355"/>
            <ac:cxnSpMk id="14" creationId="{C6ED031B-A1CA-85A2-A298-1CE566F6A926}"/>
          </ac:cxnSpMkLst>
        </pc:cxnChg>
        <pc:cxnChg chg="add mod">
          <ac:chgData name="Oliver Alvarado Rodriguez" userId="b43339a2721ca99e" providerId="LiveId" clId="{43195163-79D3-B649-BCD6-2CC9077B0ED7}" dt="2022-12-04T17:01:30.237" v="34387" actId="1036"/>
          <ac:cxnSpMkLst>
            <pc:docMk/>
            <pc:sldMk cId="1789105518" sldId="2355"/>
            <ac:cxnSpMk id="16" creationId="{DDE14812-661D-9B30-EEEE-E8AE0A5CFA41}"/>
          </ac:cxnSpMkLst>
        </pc:cxnChg>
        <pc:cxnChg chg="add del mod">
          <ac:chgData name="Oliver Alvarado Rodriguez" userId="b43339a2721ca99e" providerId="LiveId" clId="{43195163-79D3-B649-BCD6-2CC9077B0ED7}" dt="2022-12-04T17:02:53.004" v="34395" actId="478"/>
          <ac:cxnSpMkLst>
            <pc:docMk/>
            <pc:sldMk cId="1789105518" sldId="2355"/>
            <ac:cxnSpMk id="22" creationId="{212912E8-0303-D510-1797-DB53A4824C1D}"/>
          </ac:cxnSpMkLst>
        </pc:cxnChg>
        <pc:cxnChg chg="add del mod">
          <ac:chgData name="Oliver Alvarado Rodriguez" userId="b43339a2721ca99e" providerId="LiveId" clId="{43195163-79D3-B649-BCD6-2CC9077B0ED7}" dt="2022-12-04T17:02:53.004" v="34395" actId="478"/>
          <ac:cxnSpMkLst>
            <pc:docMk/>
            <pc:sldMk cId="1789105518" sldId="2355"/>
            <ac:cxnSpMk id="23" creationId="{C266E4D4-8D4D-BAD9-0598-DE73CD12B967}"/>
          </ac:cxnSpMkLst>
        </pc:cxnChg>
        <pc:cxnChg chg="add del mod">
          <ac:chgData name="Oliver Alvarado Rodriguez" userId="b43339a2721ca99e" providerId="LiveId" clId="{43195163-79D3-B649-BCD6-2CC9077B0ED7}" dt="2022-12-04T17:02:53.004" v="34395" actId="478"/>
          <ac:cxnSpMkLst>
            <pc:docMk/>
            <pc:sldMk cId="1789105518" sldId="2355"/>
            <ac:cxnSpMk id="24" creationId="{E044859B-F607-3A2C-257D-D7EC6FB24918}"/>
          </ac:cxnSpMkLst>
        </pc:cxnChg>
        <pc:cxnChg chg="add del mod">
          <ac:chgData name="Oliver Alvarado Rodriguez" userId="b43339a2721ca99e" providerId="LiveId" clId="{43195163-79D3-B649-BCD6-2CC9077B0ED7}" dt="2022-12-04T17:02:53.004" v="34395" actId="478"/>
          <ac:cxnSpMkLst>
            <pc:docMk/>
            <pc:sldMk cId="1789105518" sldId="2355"/>
            <ac:cxnSpMk id="28" creationId="{55469564-89A3-085B-D752-5841907159EC}"/>
          </ac:cxnSpMkLst>
        </pc:cxnChg>
      </pc:sldChg>
      <pc:sldChg chg="modSp new del mod">
        <pc:chgData name="Oliver Alvarado Rodriguez" userId="b43339a2721ca99e" providerId="LiveId" clId="{43195163-79D3-B649-BCD6-2CC9077B0ED7}" dt="2022-12-04T17:51:04.121" v="34729" actId="2696"/>
        <pc:sldMkLst>
          <pc:docMk/>
          <pc:sldMk cId="1658143233" sldId="2356"/>
        </pc:sldMkLst>
        <pc:spChg chg="mod">
          <ac:chgData name="Oliver Alvarado Rodriguez" userId="b43339a2721ca99e" providerId="LiveId" clId="{43195163-79D3-B649-BCD6-2CC9077B0ED7}" dt="2022-12-04T17:48:51.351" v="34561" actId="20577"/>
          <ac:spMkLst>
            <pc:docMk/>
            <pc:sldMk cId="1658143233" sldId="2356"/>
            <ac:spMk id="2" creationId="{D5F81C3E-9B81-43F3-5072-B20E6710DD98}"/>
          </ac:spMkLst>
        </pc:spChg>
        <pc:spChg chg="mod">
          <ac:chgData name="Oliver Alvarado Rodriguez" userId="b43339a2721ca99e" providerId="LiveId" clId="{43195163-79D3-B649-BCD6-2CC9077B0ED7}" dt="2022-12-04T17:51:00.276" v="34728" actId="5793"/>
          <ac:spMkLst>
            <pc:docMk/>
            <pc:sldMk cId="1658143233" sldId="2356"/>
            <ac:spMk id="3" creationId="{4A0E7CD9-C052-5814-4DB4-D336B58B2609}"/>
          </ac:spMkLst>
        </pc:spChg>
      </pc:sldChg>
      <pc:sldMasterChg chg="addSp">
        <pc:chgData name="Oliver Alvarado Rodriguez" userId="b43339a2721ca99e" providerId="LiveId" clId="{43195163-79D3-B649-BCD6-2CC9077B0ED7}" dt="2022-11-29T04:25:56.447" v="11448"/>
        <pc:sldMasterMkLst>
          <pc:docMk/>
          <pc:sldMasterMk cId="542841635" sldId="2147484219"/>
        </pc:sldMasterMkLst>
        <pc:picChg chg="add">
          <ac:chgData name="Oliver Alvarado Rodriguez" userId="b43339a2721ca99e" providerId="LiveId" clId="{43195163-79D3-B649-BCD6-2CC9077B0ED7}" dt="2022-11-29T04:25:56.447" v="11448"/>
          <ac:picMkLst>
            <pc:docMk/>
            <pc:sldMasterMk cId="542841635" sldId="2147484219"/>
            <ac:picMk id="7" creationId="{81F3567F-A58A-2E38-DBAD-9777D07983EC}"/>
          </ac:picMkLst>
        </pc:picChg>
      </pc:sldMasterChg>
      <pc:sldMasterChg chg="addSp modSp mod">
        <pc:chgData name="Oliver Alvarado Rodriguez" userId="b43339a2721ca99e" providerId="LiveId" clId="{43195163-79D3-B649-BCD6-2CC9077B0ED7}" dt="2022-11-29T21:56:37.828" v="16269" actId="121"/>
        <pc:sldMasterMkLst>
          <pc:docMk/>
          <pc:sldMasterMk cId="2150590521" sldId="2147484231"/>
        </pc:sldMasterMkLst>
        <pc:spChg chg="mod">
          <ac:chgData name="Oliver Alvarado Rodriguez" userId="b43339a2721ca99e" providerId="LiveId" clId="{43195163-79D3-B649-BCD6-2CC9077B0ED7}" dt="2022-11-29T21:56:37.828" v="16269" actId="121"/>
          <ac:spMkLst>
            <pc:docMk/>
            <pc:sldMasterMk cId="2150590521" sldId="2147484231"/>
            <ac:spMk id="4" creationId="{00000000-0000-0000-0000-000000000000}"/>
          </ac:spMkLst>
        </pc:spChg>
        <pc:spChg chg="mod">
          <ac:chgData name="Oliver Alvarado Rodriguez" userId="b43339a2721ca99e" providerId="LiveId" clId="{43195163-79D3-B649-BCD6-2CC9077B0ED7}" dt="2022-11-29T21:56:01.710" v="16267" actId="120"/>
          <ac:spMkLst>
            <pc:docMk/>
            <pc:sldMasterMk cId="2150590521" sldId="2147484231"/>
            <ac:spMk id="6" creationId="{00000000-0000-0000-0000-000000000000}"/>
          </ac:spMkLst>
        </pc:spChg>
        <pc:picChg chg="add mod">
          <ac:chgData name="Oliver Alvarado Rodriguez" userId="b43339a2721ca99e" providerId="LiveId" clId="{43195163-79D3-B649-BCD6-2CC9077B0ED7}" dt="2022-11-29T21:55:49.342" v="16265" actId="1076"/>
          <ac:picMkLst>
            <pc:docMk/>
            <pc:sldMasterMk cId="2150590521" sldId="2147484231"/>
            <ac:picMk id="7" creationId="{5B3C40D9-FFC6-0A95-A741-1D3BA6546CBD}"/>
          </ac:picMkLst>
        </pc:picChg>
      </pc:sldMasterChg>
      <pc:sldMasterChg chg="addSp">
        <pc:chgData name="Oliver Alvarado Rodriguez" userId="b43339a2721ca99e" providerId="LiveId" clId="{43195163-79D3-B649-BCD6-2CC9077B0ED7}" dt="2022-11-29T04:26:02.767" v="11450"/>
        <pc:sldMasterMkLst>
          <pc:docMk/>
          <pc:sldMasterMk cId="1634759036" sldId="2147484243"/>
        </pc:sldMasterMkLst>
        <pc:picChg chg="add">
          <ac:chgData name="Oliver Alvarado Rodriguez" userId="b43339a2721ca99e" providerId="LiveId" clId="{43195163-79D3-B649-BCD6-2CC9077B0ED7}" dt="2022-11-29T04:26:02.767" v="11450"/>
          <ac:picMkLst>
            <pc:docMk/>
            <pc:sldMasterMk cId="1634759036" sldId="2147484243"/>
            <ac:picMk id="7" creationId="{FE81E2F9-AD7F-B4C9-9A39-D442F9A5F80F}"/>
          </ac:picMkLst>
        </pc:picChg>
      </pc:sldMasterChg>
      <pc:sldMasterChg chg="addSp">
        <pc:chgData name="Oliver Alvarado Rodriguez" userId="b43339a2721ca99e" providerId="LiveId" clId="{43195163-79D3-B649-BCD6-2CC9077B0ED7}" dt="2022-11-29T04:26:04.431" v="11451"/>
        <pc:sldMasterMkLst>
          <pc:docMk/>
          <pc:sldMasterMk cId="1383468852" sldId="2147484255"/>
        </pc:sldMasterMkLst>
        <pc:picChg chg="add">
          <ac:chgData name="Oliver Alvarado Rodriguez" userId="b43339a2721ca99e" providerId="LiveId" clId="{43195163-79D3-B649-BCD6-2CC9077B0ED7}" dt="2022-11-29T04:26:04.431" v="11451"/>
          <ac:picMkLst>
            <pc:docMk/>
            <pc:sldMasterMk cId="1383468852" sldId="2147484255"/>
            <ac:picMk id="7" creationId="{4CD9912A-9ACC-7421-BFF4-088662E64022}"/>
          </ac:picMkLst>
        </pc:picChg>
      </pc:sldMasterChg>
    </pc:docChg>
  </pc:docChgLst>
  <pc:docChgLst>
    <pc:chgData name="Oliver Alvarado Rodriguez" userId="b43339a2721ca99e" providerId="LiveId" clId="{5316B6F0-8CBA-104F-BC55-842BFCF9D7C5}"/>
    <pc:docChg chg="custSel addSld modSld">
      <pc:chgData name="Oliver Alvarado Rodriguez" userId="b43339a2721ca99e" providerId="LiveId" clId="{5316B6F0-8CBA-104F-BC55-842BFCF9D7C5}" dt="2021-10-15T20:08:31.242" v="169" actId="1076"/>
      <pc:docMkLst>
        <pc:docMk/>
      </pc:docMkLst>
      <pc:sldChg chg="addSp delSp modSp new mod">
        <pc:chgData name="Oliver Alvarado Rodriguez" userId="b43339a2721ca99e" providerId="LiveId" clId="{5316B6F0-8CBA-104F-BC55-842BFCF9D7C5}" dt="2021-10-15T20:08:31.242" v="169" actId="1076"/>
        <pc:sldMkLst>
          <pc:docMk/>
          <pc:sldMk cId="3495812560" sldId="2259"/>
        </pc:sldMkLst>
        <pc:spChg chg="del">
          <ac:chgData name="Oliver Alvarado Rodriguez" userId="b43339a2721ca99e" providerId="LiveId" clId="{5316B6F0-8CBA-104F-BC55-842BFCF9D7C5}" dt="2021-10-15T19:28:14.442" v="1" actId="478"/>
          <ac:spMkLst>
            <pc:docMk/>
            <pc:sldMk cId="3495812560" sldId="2259"/>
            <ac:spMk id="2" creationId="{77C9531C-DA9A-2A4C-BA71-925E51053AAD}"/>
          </ac:spMkLst>
        </pc:spChg>
        <pc:spChg chg="add mod">
          <ac:chgData name="Oliver Alvarado Rodriguez" userId="b43339a2721ca99e" providerId="LiveId" clId="{5316B6F0-8CBA-104F-BC55-842BFCF9D7C5}" dt="2021-10-15T20:08:23.442" v="167" actId="1076"/>
          <ac:spMkLst>
            <pc:docMk/>
            <pc:sldMk cId="3495812560" sldId="2259"/>
            <ac:spMk id="2" creationId="{B7650B1B-8B9B-524F-A2EA-185937240076}"/>
          </ac:spMkLst>
        </pc:spChg>
        <pc:spChg chg="del">
          <ac:chgData name="Oliver Alvarado Rodriguez" userId="b43339a2721ca99e" providerId="LiveId" clId="{5316B6F0-8CBA-104F-BC55-842BFCF9D7C5}" dt="2021-10-15T19:28:16.131" v="2" actId="478"/>
          <ac:spMkLst>
            <pc:docMk/>
            <pc:sldMk cId="3495812560" sldId="2259"/>
            <ac:spMk id="3" creationId="{0C313956-7AFF-2541-B86D-FE4C21A7F466}"/>
          </ac:spMkLst>
        </pc:spChg>
        <pc:spChg chg="add del mod">
          <ac:chgData name="Oliver Alvarado Rodriguez" userId="b43339a2721ca99e" providerId="LiveId" clId="{5316B6F0-8CBA-104F-BC55-842BFCF9D7C5}" dt="2021-10-15T19:31:34.766" v="20"/>
          <ac:spMkLst>
            <pc:docMk/>
            <pc:sldMk cId="3495812560" sldId="2259"/>
            <ac:spMk id="15" creationId="{752A23FC-FBFE-3A4F-8467-B4EF7AF946DF}"/>
          </ac:spMkLst>
        </pc:spChg>
        <pc:spChg chg="add mod">
          <ac:chgData name="Oliver Alvarado Rodriguez" userId="b43339a2721ca99e" providerId="LiveId" clId="{5316B6F0-8CBA-104F-BC55-842BFCF9D7C5}" dt="2021-10-15T19:35:05.275" v="106" actId="20577"/>
          <ac:spMkLst>
            <pc:docMk/>
            <pc:sldMk cId="3495812560" sldId="2259"/>
            <ac:spMk id="16" creationId="{87CB0C75-A294-F349-8F7D-9B3E80F05813}"/>
          </ac:spMkLst>
        </pc:spChg>
        <pc:spChg chg="add mod">
          <ac:chgData name="Oliver Alvarado Rodriguez" userId="b43339a2721ca99e" providerId="LiveId" clId="{5316B6F0-8CBA-104F-BC55-842BFCF9D7C5}" dt="2021-10-15T19:44:46.385" v="162" actId="20577"/>
          <ac:spMkLst>
            <pc:docMk/>
            <pc:sldMk cId="3495812560" sldId="2259"/>
            <ac:spMk id="17" creationId="{C0E217CB-1509-324F-8CC0-3F8D331070B2}"/>
          </ac:spMkLst>
        </pc:spChg>
        <pc:spChg chg="add del mod">
          <ac:chgData name="Oliver Alvarado Rodriguez" userId="b43339a2721ca99e" providerId="LiveId" clId="{5316B6F0-8CBA-104F-BC55-842BFCF9D7C5}" dt="2021-10-15T19:32:57.364" v="37"/>
          <ac:spMkLst>
            <pc:docMk/>
            <pc:sldMk cId="3495812560" sldId="2259"/>
            <ac:spMk id="18" creationId="{D23299EF-F1F0-4040-A9E2-47F2C8B441AC}"/>
          </ac:spMkLst>
        </pc:spChg>
        <pc:spChg chg="add mod">
          <ac:chgData name="Oliver Alvarado Rodriguez" userId="b43339a2721ca99e" providerId="LiveId" clId="{5316B6F0-8CBA-104F-BC55-842BFCF9D7C5}" dt="2021-10-15T20:08:31.242" v="169" actId="1076"/>
          <ac:spMkLst>
            <pc:docMk/>
            <pc:sldMk cId="3495812560" sldId="2259"/>
            <ac:spMk id="18" creationId="{F9311E63-F096-264B-9C8B-3E3D4B867315}"/>
          </ac:spMkLst>
        </pc:spChg>
        <pc:spChg chg="add mod">
          <ac:chgData name="Oliver Alvarado Rodriguez" userId="b43339a2721ca99e" providerId="LiveId" clId="{5316B6F0-8CBA-104F-BC55-842BFCF9D7C5}" dt="2021-10-15T19:35:26.113" v="112" actId="1037"/>
          <ac:spMkLst>
            <pc:docMk/>
            <pc:sldMk cId="3495812560" sldId="2259"/>
            <ac:spMk id="19" creationId="{9726C5DE-3273-8B41-BC17-050ADBB4651B}"/>
          </ac:spMkLst>
        </pc:spChg>
        <pc:spChg chg="add mod">
          <ac:chgData name="Oliver Alvarado Rodriguez" userId="b43339a2721ca99e" providerId="LiveId" clId="{5316B6F0-8CBA-104F-BC55-842BFCF9D7C5}" dt="2021-10-15T19:35:26.113" v="112" actId="1037"/>
          <ac:spMkLst>
            <pc:docMk/>
            <pc:sldMk cId="3495812560" sldId="2259"/>
            <ac:spMk id="20" creationId="{4C729108-03BB-4D4B-86BB-076DDB1BF599}"/>
          </ac:spMkLst>
        </pc:spChg>
        <pc:spChg chg="add mod">
          <ac:chgData name="Oliver Alvarado Rodriguez" userId="b43339a2721ca99e" providerId="LiveId" clId="{5316B6F0-8CBA-104F-BC55-842BFCF9D7C5}" dt="2021-10-15T19:35:33.967" v="128" actId="1038"/>
          <ac:spMkLst>
            <pc:docMk/>
            <pc:sldMk cId="3495812560" sldId="2259"/>
            <ac:spMk id="21" creationId="{FD7E099C-2371-F14E-852A-0EF0834D1E03}"/>
          </ac:spMkLst>
        </pc:spChg>
        <pc:spChg chg="add mod">
          <ac:chgData name="Oliver Alvarado Rodriguez" userId="b43339a2721ca99e" providerId="LiveId" clId="{5316B6F0-8CBA-104F-BC55-842BFCF9D7C5}" dt="2021-10-15T19:44:37.961" v="156" actId="1076"/>
          <ac:spMkLst>
            <pc:docMk/>
            <pc:sldMk cId="3495812560" sldId="2259"/>
            <ac:spMk id="22" creationId="{C7439940-6E37-5245-9FF2-28C9BC4D321A}"/>
          </ac:spMkLst>
        </pc:spChg>
        <pc:picChg chg="add del mod">
          <ac:chgData name="Oliver Alvarado Rodriguez" userId="b43339a2721ca99e" providerId="LiveId" clId="{5316B6F0-8CBA-104F-BC55-842BFCF9D7C5}" dt="2021-10-15T19:29:41.463" v="7" actId="478"/>
          <ac:picMkLst>
            <pc:docMk/>
            <pc:sldMk cId="3495812560" sldId="2259"/>
            <ac:picMk id="8" creationId="{07EB21FA-CEEE-A94C-BE87-3D171D03D701}"/>
          </ac:picMkLst>
        </pc:picChg>
        <pc:picChg chg="add mod">
          <ac:chgData name="Oliver Alvarado Rodriguez" userId="b43339a2721ca99e" providerId="LiveId" clId="{5316B6F0-8CBA-104F-BC55-842BFCF9D7C5}" dt="2021-10-15T19:33:42.420" v="44" actId="1076"/>
          <ac:picMkLst>
            <pc:docMk/>
            <pc:sldMk cId="3495812560" sldId="2259"/>
            <ac:picMk id="10" creationId="{85E576B0-7B05-5E46-8549-B1624906447D}"/>
          </ac:picMkLst>
        </pc:picChg>
        <pc:picChg chg="add del mod">
          <ac:chgData name="Oliver Alvarado Rodriguez" userId="b43339a2721ca99e" providerId="LiveId" clId="{5316B6F0-8CBA-104F-BC55-842BFCF9D7C5}" dt="2021-10-15T19:30:58.483" v="13" actId="478"/>
          <ac:picMkLst>
            <pc:docMk/>
            <pc:sldMk cId="3495812560" sldId="2259"/>
            <ac:picMk id="12" creationId="{A146EBC9-9A7E-4348-B929-185B0BE93126}"/>
          </ac:picMkLst>
        </pc:picChg>
        <pc:picChg chg="add mod">
          <ac:chgData name="Oliver Alvarado Rodriguez" userId="b43339a2721ca99e" providerId="LiveId" clId="{5316B6F0-8CBA-104F-BC55-842BFCF9D7C5}" dt="2021-10-15T19:35:33.967" v="128" actId="1038"/>
          <ac:picMkLst>
            <pc:docMk/>
            <pc:sldMk cId="3495812560" sldId="2259"/>
            <ac:picMk id="14" creationId="{B7AB3B3D-7B3C-3D4A-A765-D9A9488CD9CB}"/>
          </ac:picMkLst>
        </pc:picChg>
        <pc:cxnChg chg="add del mod">
          <ac:chgData name="Oliver Alvarado Rodriguez" userId="b43339a2721ca99e" providerId="LiveId" clId="{5316B6F0-8CBA-104F-BC55-842BFCF9D7C5}" dt="2021-10-15T20:08:07.392" v="163" actId="478"/>
          <ac:cxnSpMkLst>
            <pc:docMk/>
            <pc:sldMk cId="3495812560" sldId="2259"/>
            <ac:cxnSpMk id="24" creationId="{BDDDC15E-2C51-5B43-A56B-C9BE8D140D43}"/>
          </ac:cxnSpMkLst>
        </pc:cxnChg>
        <pc:cxnChg chg="add del mod">
          <ac:chgData name="Oliver Alvarado Rodriguez" userId="b43339a2721ca99e" providerId="LiveId" clId="{5316B6F0-8CBA-104F-BC55-842BFCF9D7C5}" dt="2021-10-15T20:08:09.128" v="164" actId="478"/>
          <ac:cxnSpMkLst>
            <pc:docMk/>
            <pc:sldMk cId="3495812560" sldId="2259"/>
            <ac:cxnSpMk id="26" creationId="{48AAFA10-FC4D-7E42-828E-B1B73E59A331}"/>
          </ac:cxnSpMkLst>
        </pc:cxnChg>
      </pc:sldChg>
    </pc:docChg>
  </pc:docChgLst>
  <pc:docChgLst>
    <pc:chgData name="Oliver Alvarado Rodriguez" userId="b43339a2721ca99e" providerId="LiveId" clId="{94412137-446D-6F4C-B727-8DBFC7C2AA22}"/>
    <pc:docChg chg="undo custSel addSld delSld modSld modMainMaster">
      <pc:chgData name="Oliver Alvarado Rodriguez" userId="b43339a2721ca99e" providerId="LiveId" clId="{94412137-446D-6F4C-B727-8DBFC7C2AA22}" dt="2021-09-21T17:41:48.880" v="13062" actId="20577"/>
      <pc:docMkLst>
        <pc:docMk/>
      </pc:docMkLst>
      <pc:sldChg chg="addSp delSp modSp mod modNotesTx">
        <pc:chgData name="Oliver Alvarado Rodriguez" userId="b43339a2721ca99e" providerId="LiveId" clId="{94412137-446D-6F4C-B727-8DBFC7C2AA22}" dt="2021-09-21T14:41:23.731" v="10931" actId="20577"/>
        <pc:sldMkLst>
          <pc:docMk/>
          <pc:sldMk cId="2092868277" sldId="2227"/>
        </pc:sldMkLst>
        <pc:spChg chg="mod">
          <ac:chgData name="Oliver Alvarado Rodriguez" userId="b43339a2721ca99e" providerId="LiveId" clId="{94412137-446D-6F4C-B727-8DBFC7C2AA22}" dt="2021-09-07T18:28:54.236" v="21" actId="255"/>
          <ac:spMkLst>
            <pc:docMk/>
            <pc:sldMk cId="2092868277" sldId="2227"/>
            <ac:spMk id="2" creationId="{D7D5EAAF-7376-5841-88E1-C9581DBDDC61}"/>
          </ac:spMkLst>
        </pc:spChg>
        <pc:spChg chg="mod">
          <ac:chgData name="Oliver Alvarado Rodriguez" userId="b43339a2721ca99e" providerId="LiveId" clId="{94412137-446D-6F4C-B727-8DBFC7C2AA22}" dt="2021-09-07T18:37:19.462" v="92" actId="1076"/>
          <ac:spMkLst>
            <pc:docMk/>
            <pc:sldMk cId="2092868277" sldId="2227"/>
            <ac:spMk id="3" creationId="{645E516C-7CFC-5344-975D-93CD1CCF09A3}"/>
          </ac:spMkLst>
        </pc:spChg>
        <pc:spChg chg="add mod">
          <ac:chgData name="Oliver Alvarado Rodriguez" userId="b43339a2721ca99e" providerId="LiveId" clId="{94412137-446D-6F4C-B727-8DBFC7C2AA22}" dt="2021-09-07T19:03:56.458" v="115" actId="688"/>
          <ac:spMkLst>
            <pc:docMk/>
            <pc:sldMk cId="2092868277" sldId="2227"/>
            <ac:spMk id="7" creationId="{2E7AB123-51C9-9B4B-861E-785862EB24EE}"/>
          </ac:spMkLst>
        </pc:spChg>
        <pc:spChg chg="del">
          <ac:chgData name="Oliver Alvarado Rodriguez" userId="b43339a2721ca99e" providerId="LiveId" clId="{94412137-446D-6F4C-B727-8DBFC7C2AA22}" dt="2021-09-07T18:37:23.142" v="94" actId="478"/>
          <ac:spMkLst>
            <pc:docMk/>
            <pc:sldMk cId="2092868277" sldId="2227"/>
            <ac:spMk id="9" creationId="{A43F939E-ED3C-0945-8EF1-65F791D00948}"/>
          </ac:spMkLst>
        </pc:spChg>
        <pc:picChg chg="del">
          <ac:chgData name="Oliver Alvarado Rodriguez" userId="b43339a2721ca99e" providerId="LiveId" clId="{94412137-446D-6F4C-B727-8DBFC7C2AA22}" dt="2021-09-07T18:37:20.970" v="93" actId="478"/>
          <ac:picMkLst>
            <pc:docMk/>
            <pc:sldMk cId="2092868277" sldId="2227"/>
            <ac:picMk id="8" creationId="{1F79ADFF-1374-3642-A3BB-77E33F571520}"/>
          </ac:picMkLst>
        </pc:picChg>
        <pc:picChg chg="add mod">
          <ac:chgData name="Oliver Alvarado Rodriguez" userId="b43339a2721ca99e" providerId="LiveId" clId="{94412137-446D-6F4C-B727-8DBFC7C2AA22}" dt="2021-09-07T18:37:56.042" v="99" actId="1076"/>
          <ac:picMkLst>
            <pc:docMk/>
            <pc:sldMk cId="2092868277" sldId="2227"/>
            <ac:picMk id="1026" creationId="{A5470A0C-3B9F-DC4B-936A-1FBE0D530A4A}"/>
          </ac:picMkLst>
        </pc:picChg>
      </pc:sldChg>
      <pc:sldChg chg="del">
        <pc:chgData name="Oliver Alvarado Rodriguez" userId="b43339a2721ca99e" providerId="LiveId" clId="{94412137-446D-6F4C-B727-8DBFC7C2AA22}" dt="2021-09-07T18:38:54.813" v="108" actId="2696"/>
        <pc:sldMkLst>
          <pc:docMk/>
          <pc:sldMk cId="974548543" sldId="2228"/>
        </pc:sldMkLst>
      </pc:sldChg>
      <pc:sldChg chg="addSp delSp modSp del mod delAnim modNotesTx">
        <pc:chgData name="Oliver Alvarado Rodriguez" userId="b43339a2721ca99e" providerId="LiveId" clId="{94412137-446D-6F4C-B727-8DBFC7C2AA22}" dt="2021-09-15T16:28:29.143" v="3014" actId="2696"/>
        <pc:sldMkLst>
          <pc:docMk/>
          <pc:sldMk cId="1777890754" sldId="2229"/>
        </pc:sldMkLst>
        <pc:spChg chg="mod">
          <ac:chgData name="Oliver Alvarado Rodriguez" userId="b43339a2721ca99e" providerId="LiveId" clId="{94412137-446D-6F4C-B727-8DBFC7C2AA22}" dt="2021-09-15T16:26:50.992" v="2903" actId="20577"/>
          <ac:spMkLst>
            <pc:docMk/>
            <pc:sldMk cId="1777890754" sldId="2229"/>
            <ac:spMk id="2" creationId="{BA984691-14F8-7648-B457-4878A9D06042}"/>
          </ac:spMkLst>
        </pc:spChg>
        <pc:spChg chg="del">
          <ac:chgData name="Oliver Alvarado Rodriguez" userId="b43339a2721ca99e" providerId="LiveId" clId="{94412137-446D-6F4C-B727-8DBFC7C2AA22}" dt="2021-09-15T16:27:06.895" v="2908" actId="478"/>
          <ac:spMkLst>
            <pc:docMk/>
            <pc:sldMk cId="1777890754" sldId="2229"/>
            <ac:spMk id="3" creationId="{E8785372-3980-C64D-A76A-663D653BF534}"/>
          </ac:spMkLst>
        </pc:spChg>
        <pc:spChg chg="del">
          <ac:chgData name="Oliver Alvarado Rodriguez" userId="b43339a2721ca99e" providerId="LiveId" clId="{94412137-446D-6F4C-B727-8DBFC7C2AA22}" dt="2021-09-15T16:26:56.075" v="2906" actId="478"/>
          <ac:spMkLst>
            <pc:docMk/>
            <pc:sldMk cId="1777890754" sldId="2229"/>
            <ac:spMk id="8" creationId="{BC69CFC7-FF1D-6B4A-961C-938035876CF2}"/>
          </ac:spMkLst>
        </pc:spChg>
        <pc:spChg chg="del">
          <ac:chgData name="Oliver Alvarado Rodriguez" userId="b43339a2721ca99e" providerId="LiveId" clId="{94412137-446D-6F4C-B727-8DBFC7C2AA22}" dt="2021-09-15T16:26:56.792" v="2907" actId="478"/>
          <ac:spMkLst>
            <pc:docMk/>
            <pc:sldMk cId="1777890754" sldId="2229"/>
            <ac:spMk id="11" creationId="{B408769F-C48C-9B40-AF04-6D853B169989}"/>
          </ac:spMkLst>
        </pc:spChg>
        <pc:spChg chg="add mod">
          <ac:chgData name="Oliver Alvarado Rodriguez" userId="b43339a2721ca99e" providerId="LiveId" clId="{94412137-446D-6F4C-B727-8DBFC7C2AA22}" dt="2021-09-15T16:28:15.656" v="2996" actId="20577"/>
          <ac:spMkLst>
            <pc:docMk/>
            <pc:sldMk cId="1777890754" sldId="2229"/>
            <ac:spMk id="12" creationId="{ED68E867-48B3-3E42-9F82-FC2067AF297B}"/>
          </ac:spMkLst>
        </pc:spChg>
        <pc:picChg chg="del">
          <ac:chgData name="Oliver Alvarado Rodriguez" userId="b43339a2721ca99e" providerId="LiveId" clId="{94412137-446D-6F4C-B727-8DBFC7C2AA22}" dt="2021-09-15T16:26:55.373" v="2905" actId="478"/>
          <ac:picMkLst>
            <pc:docMk/>
            <pc:sldMk cId="1777890754" sldId="2229"/>
            <ac:picMk id="7" creationId="{52CCB6D6-5F93-F44E-857C-FD11C115E468}"/>
          </ac:picMkLst>
        </pc:picChg>
        <pc:picChg chg="del">
          <ac:chgData name="Oliver Alvarado Rodriguez" userId="b43339a2721ca99e" providerId="LiveId" clId="{94412137-446D-6F4C-B727-8DBFC7C2AA22}" dt="2021-09-15T16:26:54.794" v="2904" actId="478"/>
          <ac:picMkLst>
            <pc:docMk/>
            <pc:sldMk cId="1777890754" sldId="2229"/>
            <ac:picMk id="9" creationId="{8184D11D-C5F3-BE46-9724-EAD00F89B7D4}"/>
          </ac:picMkLst>
        </pc:picChg>
      </pc:sldChg>
      <pc:sldChg chg="del modNotesTx">
        <pc:chgData name="Oliver Alvarado Rodriguez" userId="b43339a2721ca99e" providerId="LiveId" clId="{94412137-446D-6F4C-B727-8DBFC7C2AA22}" dt="2021-09-10T17:57:26.266" v="1618" actId="2696"/>
        <pc:sldMkLst>
          <pc:docMk/>
          <pc:sldMk cId="3496205491" sldId="2230"/>
        </pc:sldMkLst>
      </pc:sldChg>
      <pc:sldChg chg="del">
        <pc:chgData name="Oliver Alvarado Rodriguez" userId="b43339a2721ca99e" providerId="LiveId" clId="{94412137-446D-6F4C-B727-8DBFC7C2AA22}" dt="2021-09-07T18:38:54.813" v="108" actId="2696"/>
        <pc:sldMkLst>
          <pc:docMk/>
          <pc:sldMk cId="372675452" sldId="2231"/>
        </pc:sldMkLst>
      </pc:sldChg>
      <pc:sldChg chg="addSp delSp modSp del mod modNotesTx">
        <pc:chgData name="Oliver Alvarado Rodriguez" userId="b43339a2721ca99e" providerId="LiveId" clId="{94412137-446D-6F4C-B727-8DBFC7C2AA22}" dt="2021-09-15T18:24:45.747" v="3871" actId="2696"/>
        <pc:sldMkLst>
          <pc:docMk/>
          <pc:sldMk cId="1578513098" sldId="2232"/>
        </pc:sldMkLst>
        <pc:spChg chg="mod">
          <ac:chgData name="Oliver Alvarado Rodriguez" userId="b43339a2721ca99e" providerId="LiveId" clId="{94412137-446D-6F4C-B727-8DBFC7C2AA22}" dt="2021-09-15T18:24:24.027" v="3870" actId="20577"/>
          <ac:spMkLst>
            <pc:docMk/>
            <pc:sldMk cId="1578513098" sldId="2232"/>
            <ac:spMk id="3" creationId="{BF43270D-6F7B-2249-9CE8-BAC7F784C834}"/>
          </ac:spMkLst>
        </pc:spChg>
        <pc:spChg chg="add mod">
          <ac:chgData name="Oliver Alvarado Rodriguez" userId="b43339a2721ca99e" providerId="LiveId" clId="{94412137-446D-6F4C-B727-8DBFC7C2AA22}" dt="2021-09-15T18:06:24.143" v="3420"/>
          <ac:spMkLst>
            <pc:docMk/>
            <pc:sldMk cId="1578513098" sldId="2232"/>
            <ac:spMk id="4" creationId="{66B74B79-3D67-D84D-B92F-CCDDE75C6FA4}"/>
          </ac:spMkLst>
        </pc:spChg>
        <pc:spChg chg="del">
          <ac:chgData name="Oliver Alvarado Rodriguez" userId="b43339a2721ca99e" providerId="LiveId" clId="{94412137-446D-6F4C-B727-8DBFC7C2AA22}" dt="2021-09-15T17:21:08.032" v="3320" actId="478"/>
          <ac:spMkLst>
            <pc:docMk/>
            <pc:sldMk cId="1578513098" sldId="2232"/>
            <ac:spMk id="5" creationId="{105D0D7B-5C25-1A41-A7D6-EE6F02616683}"/>
          </ac:spMkLst>
        </pc:spChg>
        <pc:spChg chg="add mod">
          <ac:chgData name="Oliver Alvarado Rodriguez" userId="b43339a2721ca99e" providerId="LiveId" clId="{94412137-446D-6F4C-B727-8DBFC7C2AA22}" dt="2021-09-15T18:06:24.143" v="3420"/>
          <ac:spMkLst>
            <pc:docMk/>
            <pc:sldMk cId="1578513098" sldId="2232"/>
            <ac:spMk id="5" creationId="{120C133F-B09B-0348-B2DB-704DF344C17B}"/>
          </ac:spMkLst>
        </pc:spChg>
        <pc:spChg chg="mod">
          <ac:chgData name="Oliver Alvarado Rodriguez" userId="b43339a2721ca99e" providerId="LiveId" clId="{94412137-446D-6F4C-B727-8DBFC7C2AA22}" dt="2021-09-15T18:05:47.836" v="3417"/>
          <ac:spMkLst>
            <pc:docMk/>
            <pc:sldMk cId="1578513098" sldId="2232"/>
            <ac:spMk id="6" creationId="{AD2AACB0-4A2D-074D-9319-96FEA1CCB290}"/>
          </ac:spMkLst>
        </pc:spChg>
      </pc:sldChg>
      <pc:sldChg chg="addSp delSp modSp mod modNotesTx">
        <pc:chgData name="Oliver Alvarado Rodriguez" userId="b43339a2721ca99e" providerId="LiveId" clId="{94412137-446D-6F4C-B727-8DBFC7C2AA22}" dt="2021-09-21T17:28:29.582" v="12965" actId="20577"/>
        <pc:sldMkLst>
          <pc:docMk/>
          <pc:sldMk cId="3657070747" sldId="2236"/>
        </pc:sldMkLst>
        <pc:spChg chg="mod">
          <ac:chgData name="Oliver Alvarado Rodriguez" userId="b43339a2721ca99e" providerId="LiveId" clId="{94412137-446D-6F4C-B727-8DBFC7C2AA22}" dt="2021-09-16T23:19:35.611" v="5921" actId="1035"/>
          <ac:spMkLst>
            <pc:docMk/>
            <pc:sldMk cId="3657070747" sldId="2236"/>
            <ac:spMk id="3" creationId="{AA6C1067-9432-2B44-B2DF-ADAAFD5CA174}"/>
          </ac:spMkLst>
        </pc:spChg>
        <pc:spChg chg="add mod">
          <ac:chgData name="Oliver Alvarado Rodriguez" userId="b43339a2721ca99e" providerId="LiveId" clId="{94412137-446D-6F4C-B727-8DBFC7C2AA22}" dt="2021-09-15T18:27:27.937" v="4175" actId="20577"/>
          <ac:spMkLst>
            <pc:docMk/>
            <pc:sldMk cId="3657070747" sldId="2236"/>
            <ac:spMk id="4" creationId="{ED47C45D-0018-8641-A401-797B37A06DFC}"/>
          </ac:spMkLst>
        </pc:spChg>
        <pc:spChg chg="add mod">
          <ac:chgData name="Oliver Alvarado Rodriguez" userId="b43339a2721ca99e" providerId="LiveId" clId="{94412137-446D-6F4C-B727-8DBFC7C2AA22}" dt="2021-09-15T18:06:24.143" v="3420"/>
          <ac:spMkLst>
            <pc:docMk/>
            <pc:sldMk cId="3657070747" sldId="2236"/>
            <ac:spMk id="5" creationId="{95721CD2-4A52-8148-A159-766FD41A8B18}"/>
          </ac:spMkLst>
        </pc:spChg>
        <pc:spChg chg="del">
          <ac:chgData name="Oliver Alvarado Rodriguez" userId="b43339a2721ca99e" providerId="LiveId" clId="{94412137-446D-6F4C-B727-8DBFC7C2AA22}" dt="2021-09-15T17:21:04.952" v="3319" actId="478"/>
          <ac:spMkLst>
            <pc:docMk/>
            <pc:sldMk cId="3657070747" sldId="2236"/>
            <ac:spMk id="5" creationId="{B7EB7BF1-381F-1A48-840F-6AD8622E3E63}"/>
          </ac:spMkLst>
        </pc:spChg>
        <pc:spChg chg="mod">
          <ac:chgData name="Oliver Alvarado Rodriguez" userId="b43339a2721ca99e" providerId="LiveId" clId="{94412137-446D-6F4C-B727-8DBFC7C2AA22}" dt="2021-09-15T18:05:47.836" v="3417"/>
          <ac:spMkLst>
            <pc:docMk/>
            <pc:sldMk cId="3657070747" sldId="2236"/>
            <ac:spMk id="6" creationId="{8C64DAE9-B9D4-0146-8572-8F88211AF852}"/>
          </ac:spMkLst>
        </pc:spChg>
      </pc:sldChg>
      <pc:sldChg chg="addSp delSp modSp mod modNotesTx">
        <pc:chgData name="Oliver Alvarado Rodriguez" userId="b43339a2721ca99e" providerId="LiveId" clId="{94412137-446D-6F4C-B727-8DBFC7C2AA22}" dt="2021-09-21T16:56:48.592" v="12760" actId="20577"/>
        <pc:sldMkLst>
          <pc:docMk/>
          <pc:sldMk cId="3737429853" sldId="2240"/>
        </pc:sldMkLst>
        <pc:spChg chg="add mod">
          <ac:chgData name="Oliver Alvarado Rodriguez" userId="b43339a2721ca99e" providerId="LiveId" clId="{94412137-446D-6F4C-B727-8DBFC7C2AA22}" dt="2021-09-15T18:06:24.143" v="3420"/>
          <ac:spMkLst>
            <pc:docMk/>
            <pc:sldMk cId="3737429853" sldId="2240"/>
            <ac:spMk id="2" creationId="{0823112E-C279-B146-A968-C840EAF8E7EA}"/>
          </ac:spMkLst>
        </pc:spChg>
        <pc:spChg chg="add mod">
          <ac:chgData name="Oliver Alvarado Rodriguez" userId="b43339a2721ca99e" providerId="LiveId" clId="{94412137-446D-6F4C-B727-8DBFC7C2AA22}" dt="2021-09-15T18:06:24.143" v="3420"/>
          <ac:spMkLst>
            <pc:docMk/>
            <pc:sldMk cId="3737429853" sldId="2240"/>
            <ac:spMk id="3" creationId="{98B1F3F7-0A4C-7F4D-8FC5-C8BDE47EBA8F}"/>
          </ac:spMkLst>
        </pc:spChg>
        <pc:spChg chg="del">
          <ac:chgData name="Oliver Alvarado Rodriguez" userId="b43339a2721ca99e" providerId="LiveId" clId="{94412137-446D-6F4C-B727-8DBFC7C2AA22}" dt="2021-09-15T17:21:28.904" v="3321"/>
          <ac:spMkLst>
            <pc:docMk/>
            <pc:sldMk cId="3737429853" sldId="2240"/>
            <ac:spMk id="5" creationId="{65035E05-D98F-704F-BFA0-11DA6A298760}"/>
          </ac:spMkLst>
        </pc:spChg>
        <pc:spChg chg="mod">
          <ac:chgData name="Oliver Alvarado Rodriguez" userId="b43339a2721ca99e" providerId="LiveId" clId="{94412137-446D-6F4C-B727-8DBFC7C2AA22}" dt="2021-09-15T18:05:47.836" v="3417"/>
          <ac:spMkLst>
            <pc:docMk/>
            <pc:sldMk cId="3737429853" sldId="2240"/>
            <ac:spMk id="6" creationId="{C7241CB5-B270-B642-A770-D8D582811325}"/>
          </ac:spMkLst>
        </pc:spChg>
        <pc:spChg chg="mod">
          <ac:chgData name="Oliver Alvarado Rodriguez" userId="b43339a2721ca99e" providerId="LiveId" clId="{94412137-446D-6F4C-B727-8DBFC7C2AA22}" dt="2021-09-16T00:22:32.258" v="5805" actId="1076"/>
          <ac:spMkLst>
            <pc:docMk/>
            <pc:sldMk cId="3737429853" sldId="2240"/>
            <ac:spMk id="9" creationId="{5A1050F6-20B3-C04F-BC46-E0DD462D8616}"/>
          </ac:spMkLst>
        </pc:spChg>
        <pc:spChg chg="del mod">
          <ac:chgData name="Oliver Alvarado Rodriguez" userId="b43339a2721ca99e" providerId="LiveId" clId="{94412137-446D-6F4C-B727-8DBFC7C2AA22}" dt="2021-09-16T00:22:03.856" v="5795" actId="478"/>
          <ac:spMkLst>
            <pc:docMk/>
            <pc:sldMk cId="3737429853" sldId="2240"/>
            <ac:spMk id="11" creationId="{906FF5C6-6C21-774F-8E00-8B4A05F9CF59}"/>
          </ac:spMkLst>
        </pc:spChg>
      </pc:sldChg>
      <pc:sldChg chg="addSp delSp modSp mod modAnim modNotesTx">
        <pc:chgData name="Oliver Alvarado Rodriguez" userId="b43339a2721ca99e" providerId="LiveId" clId="{94412137-446D-6F4C-B727-8DBFC7C2AA22}" dt="2021-09-21T17:02:05.861" v="12771"/>
        <pc:sldMkLst>
          <pc:docMk/>
          <pc:sldMk cId="3327725960" sldId="2241"/>
        </pc:sldMkLst>
        <pc:spChg chg="add mod">
          <ac:chgData name="Oliver Alvarado Rodriguez" userId="b43339a2721ca99e" providerId="LiveId" clId="{94412137-446D-6F4C-B727-8DBFC7C2AA22}" dt="2021-09-15T18:06:24.143" v="3420"/>
          <ac:spMkLst>
            <pc:docMk/>
            <pc:sldMk cId="3327725960" sldId="2241"/>
            <ac:spMk id="4" creationId="{E3F9AA7A-4A9B-0E46-B878-544C6243B789}"/>
          </ac:spMkLst>
        </pc:spChg>
        <pc:spChg chg="del">
          <ac:chgData name="Oliver Alvarado Rodriguez" userId="b43339a2721ca99e" providerId="LiveId" clId="{94412137-446D-6F4C-B727-8DBFC7C2AA22}" dt="2021-09-15T17:20:55.919" v="3317" actId="478"/>
          <ac:spMkLst>
            <pc:docMk/>
            <pc:sldMk cId="3327725960" sldId="2241"/>
            <ac:spMk id="5" creationId="{5B3DC89A-3498-734C-9A26-B2C8C056D74D}"/>
          </ac:spMkLst>
        </pc:spChg>
        <pc:spChg chg="add mod">
          <ac:chgData name="Oliver Alvarado Rodriguez" userId="b43339a2721ca99e" providerId="LiveId" clId="{94412137-446D-6F4C-B727-8DBFC7C2AA22}" dt="2021-09-15T18:06:24.143" v="3420"/>
          <ac:spMkLst>
            <pc:docMk/>
            <pc:sldMk cId="3327725960" sldId="2241"/>
            <ac:spMk id="5" creationId="{ED7DFF51-6792-ED4F-8DB2-F8E06C253533}"/>
          </ac:spMkLst>
        </pc:spChg>
        <pc:spChg chg="mod">
          <ac:chgData name="Oliver Alvarado Rodriguez" userId="b43339a2721ca99e" providerId="LiveId" clId="{94412137-446D-6F4C-B727-8DBFC7C2AA22}" dt="2021-09-15T18:05:47.836" v="3417"/>
          <ac:spMkLst>
            <pc:docMk/>
            <pc:sldMk cId="3327725960" sldId="2241"/>
            <ac:spMk id="6" creationId="{847D96C6-44C8-2B42-BD8B-8B7E3F7BFCA0}"/>
          </ac:spMkLst>
        </pc:spChg>
      </pc:sldChg>
      <pc:sldChg chg="addSp delSp modSp mod modNotesTx">
        <pc:chgData name="Oliver Alvarado Rodriguez" userId="b43339a2721ca99e" providerId="LiveId" clId="{94412137-446D-6F4C-B727-8DBFC7C2AA22}" dt="2021-09-17T20:32:03.521" v="7377" actId="20577"/>
        <pc:sldMkLst>
          <pc:docMk/>
          <pc:sldMk cId="23395451" sldId="2246"/>
        </pc:sldMkLst>
        <pc:spChg chg="mod">
          <ac:chgData name="Oliver Alvarado Rodriguez" userId="b43339a2721ca99e" providerId="LiveId" clId="{94412137-446D-6F4C-B727-8DBFC7C2AA22}" dt="2021-09-15T18:37:52.765" v="4587" actId="1076"/>
          <ac:spMkLst>
            <pc:docMk/>
            <pc:sldMk cId="23395451" sldId="2246"/>
            <ac:spMk id="3" creationId="{B8EB0D49-80FB-D143-ADA4-15E1871E3CA6}"/>
          </ac:spMkLst>
        </pc:spChg>
        <pc:spChg chg="add mod">
          <ac:chgData name="Oliver Alvarado Rodriguez" userId="b43339a2721ca99e" providerId="LiveId" clId="{94412137-446D-6F4C-B727-8DBFC7C2AA22}" dt="2021-09-15T18:06:24.143" v="3420"/>
          <ac:spMkLst>
            <pc:docMk/>
            <pc:sldMk cId="23395451" sldId="2246"/>
            <ac:spMk id="4" creationId="{EFD14BB3-3552-EE4E-8BCD-07CEE3821EAE}"/>
          </ac:spMkLst>
        </pc:spChg>
        <pc:spChg chg="add mod">
          <ac:chgData name="Oliver Alvarado Rodriguez" userId="b43339a2721ca99e" providerId="LiveId" clId="{94412137-446D-6F4C-B727-8DBFC7C2AA22}" dt="2021-09-15T18:06:24.143" v="3420"/>
          <ac:spMkLst>
            <pc:docMk/>
            <pc:sldMk cId="23395451" sldId="2246"/>
            <ac:spMk id="5" creationId="{54AFF821-7988-D843-B2F1-ABFD6A9298F2}"/>
          </ac:spMkLst>
        </pc:spChg>
        <pc:spChg chg="del">
          <ac:chgData name="Oliver Alvarado Rodriguez" userId="b43339a2721ca99e" providerId="LiveId" clId="{94412137-446D-6F4C-B727-8DBFC7C2AA22}" dt="2021-09-15T17:20:59.741" v="3318" actId="478"/>
          <ac:spMkLst>
            <pc:docMk/>
            <pc:sldMk cId="23395451" sldId="2246"/>
            <ac:spMk id="5" creationId="{D5306D55-AE9B-5546-89ED-D13D4447E333}"/>
          </ac:spMkLst>
        </pc:spChg>
        <pc:spChg chg="mod">
          <ac:chgData name="Oliver Alvarado Rodriguez" userId="b43339a2721ca99e" providerId="LiveId" clId="{94412137-446D-6F4C-B727-8DBFC7C2AA22}" dt="2021-09-15T18:05:47.836" v="3417"/>
          <ac:spMkLst>
            <pc:docMk/>
            <pc:sldMk cId="23395451" sldId="2246"/>
            <ac:spMk id="6" creationId="{B5139F80-7705-7A40-9890-3FFCC4976E3C}"/>
          </ac:spMkLst>
        </pc:spChg>
      </pc:sldChg>
      <pc:sldChg chg="addSp delSp modSp mod modNotesTx">
        <pc:chgData name="Oliver Alvarado Rodriguez" userId="b43339a2721ca99e" providerId="LiveId" clId="{94412137-446D-6F4C-B727-8DBFC7C2AA22}" dt="2021-09-21T16:52:56.301" v="12557" actId="20577"/>
        <pc:sldMkLst>
          <pc:docMk/>
          <pc:sldMk cId="784146677" sldId="2247"/>
        </pc:sldMkLst>
        <pc:spChg chg="mod">
          <ac:chgData name="Oliver Alvarado Rodriguez" userId="b43339a2721ca99e" providerId="LiveId" clId="{94412137-446D-6F4C-B727-8DBFC7C2AA22}" dt="2021-09-07T19:16:36.486" v="439" actId="20577"/>
          <ac:spMkLst>
            <pc:docMk/>
            <pc:sldMk cId="784146677" sldId="2247"/>
            <ac:spMk id="2" creationId="{F61B27EA-7187-9543-9384-B85C50BE1703}"/>
          </ac:spMkLst>
        </pc:spChg>
        <pc:spChg chg="mod">
          <ac:chgData name="Oliver Alvarado Rodriguez" userId="b43339a2721ca99e" providerId="LiveId" clId="{94412137-446D-6F4C-B727-8DBFC7C2AA22}" dt="2021-09-15T18:45:14.986" v="4702" actId="1076"/>
          <ac:spMkLst>
            <pc:docMk/>
            <pc:sldMk cId="784146677" sldId="2247"/>
            <ac:spMk id="3" creationId="{CE339E6E-2892-4DA1-85D7-37F448A442DF}"/>
          </ac:spMkLst>
        </pc:spChg>
        <pc:spChg chg="add mod">
          <ac:chgData name="Oliver Alvarado Rodriguez" userId="b43339a2721ca99e" providerId="LiveId" clId="{94412137-446D-6F4C-B727-8DBFC7C2AA22}" dt="2021-09-15T18:06:24.143" v="3420"/>
          <ac:spMkLst>
            <pc:docMk/>
            <pc:sldMk cId="784146677" sldId="2247"/>
            <ac:spMk id="4" creationId="{ECCABCE4-C222-C54A-8C19-EA629B23D0E7}"/>
          </ac:spMkLst>
        </pc:spChg>
        <pc:spChg chg="del">
          <ac:chgData name="Oliver Alvarado Rodriguez" userId="b43339a2721ca99e" providerId="LiveId" clId="{94412137-446D-6F4C-B727-8DBFC7C2AA22}" dt="2021-09-15T17:20:52.160" v="3316" actId="478"/>
          <ac:spMkLst>
            <pc:docMk/>
            <pc:sldMk cId="784146677" sldId="2247"/>
            <ac:spMk id="5" creationId="{A8E69798-362F-244C-9A47-6724485545D8}"/>
          </ac:spMkLst>
        </pc:spChg>
        <pc:spChg chg="add mod">
          <ac:chgData name="Oliver Alvarado Rodriguez" userId="b43339a2721ca99e" providerId="LiveId" clId="{94412137-446D-6F4C-B727-8DBFC7C2AA22}" dt="2021-09-15T18:06:24.143" v="3420"/>
          <ac:spMkLst>
            <pc:docMk/>
            <pc:sldMk cId="784146677" sldId="2247"/>
            <ac:spMk id="5" creationId="{D41A2C0F-6925-074D-865E-C6F531EFB922}"/>
          </ac:spMkLst>
        </pc:spChg>
        <pc:spChg chg="mod">
          <ac:chgData name="Oliver Alvarado Rodriguez" userId="b43339a2721ca99e" providerId="LiveId" clId="{94412137-446D-6F4C-B727-8DBFC7C2AA22}" dt="2021-09-15T18:05:47.836" v="3417"/>
          <ac:spMkLst>
            <pc:docMk/>
            <pc:sldMk cId="784146677" sldId="2247"/>
            <ac:spMk id="6" creationId="{281BFA16-91F0-ED4C-A97D-8702894C85C1}"/>
          </ac:spMkLst>
        </pc:spChg>
        <pc:spChg chg="mod">
          <ac:chgData name="Oliver Alvarado Rodriguez" userId="b43339a2721ca99e" providerId="LiveId" clId="{94412137-446D-6F4C-B727-8DBFC7C2AA22}" dt="2021-09-15T18:45:23.520" v="4704" actId="1076"/>
          <ac:spMkLst>
            <pc:docMk/>
            <pc:sldMk cId="784146677" sldId="2247"/>
            <ac:spMk id="9" creationId="{95EDF682-3C68-4C95-A5BF-E2E648BC8439}"/>
          </ac:spMkLst>
        </pc:spChg>
        <pc:spChg chg="mod">
          <ac:chgData name="Oliver Alvarado Rodriguez" userId="b43339a2721ca99e" providerId="LiveId" clId="{94412137-446D-6F4C-B727-8DBFC7C2AA22}" dt="2021-09-15T18:44:58.355" v="4698" actId="1076"/>
          <ac:spMkLst>
            <pc:docMk/>
            <pc:sldMk cId="784146677" sldId="2247"/>
            <ac:spMk id="17" creationId="{913E3235-FDD5-4243-88B4-9F0BE7284153}"/>
          </ac:spMkLst>
        </pc:spChg>
        <pc:spChg chg="mod">
          <ac:chgData name="Oliver Alvarado Rodriguez" userId="b43339a2721ca99e" providerId="LiveId" clId="{94412137-446D-6F4C-B727-8DBFC7C2AA22}" dt="2021-09-15T18:45:04.845" v="4700" actId="1076"/>
          <ac:spMkLst>
            <pc:docMk/>
            <pc:sldMk cId="784146677" sldId="2247"/>
            <ac:spMk id="22" creationId="{C1402640-DD05-4167-9CD6-1C973E374803}"/>
          </ac:spMkLst>
        </pc:spChg>
        <pc:cxnChg chg="mod">
          <ac:chgData name="Oliver Alvarado Rodriguez" userId="b43339a2721ca99e" providerId="LiveId" clId="{94412137-446D-6F4C-B727-8DBFC7C2AA22}" dt="2021-09-15T18:45:18.397" v="4703" actId="14100"/>
          <ac:cxnSpMkLst>
            <pc:docMk/>
            <pc:sldMk cId="784146677" sldId="2247"/>
            <ac:cxnSpMk id="11" creationId="{574062C8-CFDF-4E83-8F47-6CE4F8FC8CBD}"/>
          </ac:cxnSpMkLst>
        </pc:cxnChg>
        <pc:cxnChg chg="mod">
          <ac:chgData name="Oliver Alvarado Rodriguez" userId="b43339a2721ca99e" providerId="LiveId" clId="{94412137-446D-6F4C-B727-8DBFC7C2AA22}" dt="2021-09-15T18:45:26.994" v="4705" actId="14100"/>
          <ac:cxnSpMkLst>
            <pc:docMk/>
            <pc:sldMk cId="784146677" sldId="2247"/>
            <ac:cxnSpMk id="12" creationId="{07DF5330-CA81-48B7-AD48-540E5795F967}"/>
          </ac:cxnSpMkLst>
        </pc:cxnChg>
        <pc:cxnChg chg="mod">
          <ac:chgData name="Oliver Alvarado Rodriguez" userId="b43339a2721ca99e" providerId="LiveId" clId="{94412137-446D-6F4C-B727-8DBFC7C2AA22}" dt="2021-09-15T18:45:01.706" v="4699" actId="14100"/>
          <ac:cxnSpMkLst>
            <pc:docMk/>
            <pc:sldMk cId="784146677" sldId="2247"/>
            <ac:cxnSpMk id="18" creationId="{094B33A3-3296-4E27-8BB5-7B2903686DF4}"/>
          </ac:cxnSpMkLst>
        </pc:cxnChg>
        <pc:cxnChg chg="mod">
          <ac:chgData name="Oliver Alvarado Rodriguez" userId="b43339a2721ca99e" providerId="LiveId" clId="{94412137-446D-6F4C-B727-8DBFC7C2AA22}" dt="2021-09-15T18:45:09.104" v="4701" actId="14100"/>
          <ac:cxnSpMkLst>
            <pc:docMk/>
            <pc:sldMk cId="784146677" sldId="2247"/>
            <ac:cxnSpMk id="23" creationId="{7AED6736-8F4A-48D1-944A-936C36DCF85A}"/>
          </ac:cxnSpMkLst>
        </pc:cxnChg>
      </pc:sldChg>
      <pc:sldChg chg="addSp delSp modSp mod modNotesTx">
        <pc:chgData name="Oliver Alvarado Rodriguez" userId="b43339a2721ca99e" providerId="LiveId" clId="{94412137-446D-6F4C-B727-8DBFC7C2AA22}" dt="2021-09-17T20:36:11.966" v="7680" actId="20577"/>
        <pc:sldMkLst>
          <pc:docMk/>
          <pc:sldMk cId="772653020" sldId="2248"/>
        </pc:sldMkLst>
        <pc:spChg chg="mod">
          <ac:chgData name="Oliver Alvarado Rodriguez" userId="b43339a2721ca99e" providerId="LiveId" clId="{94412137-446D-6F4C-B727-8DBFC7C2AA22}" dt="2021-09-17T20:36:11.966" v="7680" actId="20577"/>
          <ac:spMkLst>
            <pc:docMk/>
            <pc:sldMk cId="772653020" sldId="2248"/>
            <ac:spMk id="3" creationId="{758EE9F5-D33A-4978-A119-CC4BDFEDE7C9}"/>
          </ac:spMkLst>
        </pc:spChg>
        <pc:spChg chg="del">
          <ac:chgData name="Oliver Alvarado Rodriguez" userId="b43339a2721ca99e" providerId="LiveId" clId="{94412137-446D-6F4C-B727-8DBFC7C2AA22}" dt="2021-09-15T17:19:10.155" v="3307"/>
          <ac:spMkLst>
            <pc:docMk/>
            <pc:sldMk cId="772653020" sldId="2248"/>
            <ac:spMk id="4" creationId="{18DAF31A-06AE-CD4F-BAB4-C7A2F2F167F3}"/>
          </ac:spMkLst>
        </pc:spChg>
        <pc:spChg chg="add mod">
          <ac:chgData name="Oliver Alvarado Rodriguez" userId="b43339a2721ca99e" providerId="LiveId" clId="{94412137-446D-6F4C-B727-8DBFC7C2AA22}" dt="2021-09-15T18:06:24.143" v="3420"/>
          <ac:spMkLst>
            <pc:docMk/>
            <pc:sldMk cId="772653020" sldId="2248"/>
            <ac:spMk id="4" creationId="{43E6FF90-B048-244D-A5CF-7FAD247CC961}"/>
          </ac:spMkLst>
        </pc:spChg>
        <pc:spChg chg="del">
          <ac:chgData name="Oliver Alvarado Rodriguez" userId="b43339a2721ca99e" providerId="LiveId" clId="{94412137-446D-6F4C-B727-8DBFC7C2AA22}" dt="2021-09-15T17:20:34.045" v="3312" actId="478"/>
          <ac:spMkLst>
            <pc:docMk/>
            <pc:sldMk cId="772653020" sldId="2248"/>
            <ac:spMk id="5" creationId="{12459450-4F3B-5947-BDC9-B6BEFBEF42F4}"/>
          </ac:spMkLst>
        </pc:spChg>
        <pc:spChg chg="add mod">
          <ac:chgData name="Oliver Alvarado Rodriguez" userId="b43339a2721ca99e" providerId="LiveId" clId="{94412137-446D-6F4C-B727-8DBFC7C2AA22}" dt="2021-09-15T18:06:24.143" v="3420"/>
          <ac:spMkLst>
            <pc:docMk/>
            <pc:sldMk cId="772653020" sldId="2248"/>
            <ac:spMk id="5" creationId="{4401441C-60DA-544A-A884-AFF7D20A3D6A}"/>
          </ac:spMkLst>
        </pc:spChg>
        <pc:spChg chg="mod">
          <ac:chgData name="Oliver Alvarado Rodriguez" userId="b43339a2721ca99e" providerId="LiveId" clId="{94412137-446D-6F4C-B727-8DBFC7C2AA22}" dt="2021-09-15T18:05:47.836" v="3417"/>
          <ac:spMkLst>
            <pc:docMk/>
            <pc:sldMk cId="772653020" sldId="2248"/>
            <ac:spMk id="6" creationId="{D3270F72-9034-484E-AD1B-5142849CD171}"/>
          </ac:spMkLst>
        </pc:spChg>
        <pc:spChg chg="mod">
          <ac:chgData name="Oliver Alvarado Rodriguez" userId="b43339a2721ca99e" providerId="LiveId" clId="{94412137-446D-6F4C-B727-8DBFC7C2AA22}" dt="2021-09-15T20:13:15.359" v="5068" actId="20577"/>
          <ac:spMkLst>
            <pc:docMk/>
            <pc:sldMk cId="772653020" sldId="2248"/>
            <ac:spMk id="19" creationId="{DCB6A1EB-6792-0943-B78F-0F3398703781}"/>
          </ac:spMkLst>
        </pc:spChg>
      </pc:sldChg>
      <pc:sldChg chg="addSp delSp modSp mod modNotesTx">
        <pc:chgData name="Oliver Alvarado Rodriguez" userId="b43339a2721ca99e" providerId="LiveId" clId="{94412137-446D-6F4C-B727-8DBFC7C2AA22}" dt="2021-09-21T16:21:02.745" v="12082" actId="20577"/>
        <pc:sldMkLst>
          <pc:docMk/>
          <pc:sldMk cId="591253318" sldId="2249"/>
        </pc:sldMkLst>
        <pc:spChg chg="mod">
          <ac:chgData name="Oliver Alvarado Rodriguez" userId="b43339a2721ca99e" providerId="LiveId" clId="{94412137-446D-6F4C-B727-8DBFC7C2AA22}" dt="2021-09-21T14:16:51.392" v="10471" actId="1076"/>
          <ac:spMkLst>
            <pc:docMk/>
            <pc:sldMk cId="591253318" sldId="2249"/>
            <ac:spMk id="3" creationId="{6349452E-D286-4C5A-ADFC-FB414D2EF5CD}"/>
          </ac:spMkLst>
        </pc:spChg>
        <pc:spChg chg="add mod">
          <ac:chgData name="Oliver Alvarado Rodriguez" userId="b43339a2721ca99e" providerId="LiveId" clId="{94412137-446D-6F4C-B727-8DBFC7C2AA22}" dt="2021-09-15T18:06:24.143" v="3420"/>
          <ac:spMkLst>
            <pc:docMk/>
            <pc:sldMk cId="591253318" sldId="2249"/>
            <ac:spMk id="4" creationId="{C2F5D049-C98A-9647-9AEA-580CABAA0896}"/>
          </ac:spMkLst>
        </pc:spChg>
        <pc:spChg chg="add mod">
          <ac:chgData name="Oliver Alvarado Rodriguez" userId="b43339a2721ca99e" providerId="LiveId" clId="{94412137-446D-6F4C-B727-8DBFC7C2AA22}" dt="2021-09-15T18:06:24.143" v="3420"/>
          <ac:spMkLst>
            <pc:docMk/>
            <pc:sldMk cId="591253318" sldId="2249"/>
            <ac:spMk id="5" creationId="{D8D86D20-D8ED-E44C-A71A-823210F5EF90}"/>
          </ac:spMkLst>
        </pc:spChg>
        <pc:spChg chg="del mod">
          <ac:chgData name="Oliver Alvarado Rodriguez" userId="b43339a2721ca99e" providerId="LiveId" clId="{94412137-446D-6F4C-B727-8DBFC7C2AA22}" dt="2021-09-07T19:27:07.841" v="1237" actId="478"/>
          <ac:spMkLst>
            <pc:docMk/>
            <pc:sldMk cId="591253318" sldId="2249"/>
            <ac:spMk id="5" creationId="{EE75B59C-840F-6C46-A1B0-9939C0B4AFE4}"/>
          </ac:spMkLst>
        </pc:spChg>
        <pc:spChg chg="mod">
          <ac:chgData name="Oliver Alvarado Rodriguez" userId="b43339a2721ca99e" providerId="LiveId" clId="{94412137-446D-6F4C-B727-8DBFC7C2AA22}" dt="2021-09-15T18:05:47.836" v="3417"/>
          <ac:spMkLst>
            <pc:docMk/>
            <pc:sldMk cId="591253318" sldId="2249"/>
            <ac:spMk id="6" creationId="{A80F8A57-ED18-154D-9401-ED70D876673A}"/>
          </ac:spMkLst>
        </pc:spChg>
        <pc:spChg chg="mod">
          <ac:chgData name="Oliver Alvarado Rodriguez" userId="b43339a2721ca99e" providerId="LiveId" clId="{94412137-446D-6F4C-B727-8DBFC7C2AA22}" dt="2021-09-21T15:00:19.090" v="11714" actId="1076"/>
          <ac:spMkLst>
            <pc:docMk/>
            <pc:sldMk cId="591253318" sldId="2249"/>
            <ac:spMk id="8" creationId="{A27FE468-7EB3-415B-ADA8-E644B66590FC}"/>
          </ac:spMkLst>
        </pc:spChg>
        <pc:spChg chg="mod">
          <ac:chgData name="Oliver Alvarado Rodriguez" userId="b43339a2721ca99e" providerId="LiveId" clId="{94412137-446D-6F4C-B727-8DBFC7C2AA22}" dt="2021-09-21T14:17:07.045" v="10475" actId="1076"/>
          <ac:spMkLst>
            <pc:docMk/>
            <pc:sldMk cId="591253318" sldId="2249"/>
            <ac:spMk id="13" creationId="{D30E80FB-2A68-4EF0-9EE4-CD0CE39F330D}"/>
          </ac:spMkLst>
        </pc:spChg>
        <pc:spChg chg="mod">
          <ac:chgData name="Oliver Alvarado Rodriguez" userId="b43339a2721ca99e" providerId="LiveId" clId="{94412137-446D-6F4C-B727-8DBFC7C2AA22}" dt="2021-09-21T15:00:19.090" v="11714" actId="1076"/>
          <ac:spMkLst>
            <pc:docMk/>
            <pc:sldMk cId="591253318" sldId="2249"/>
            <ac:spMk id="14" creationId="{8DEEFFE8-614E-4282-A56D-25E28C22CDA3}"/>
          </ac:spMkLst>
        </pc:spChg>
        <pc:spChg chg="mod">
          <ac:chgData name="Oliver Alvarado Rodriguez" userId="b43339a2721ca99e" providerId="LiveId" clId="{94412137-446D-6F4C-B727-8DBFC7C2AA22}" dt="2021-09-21T15:00:27.394" v="11716" actId="1076"/>
          <ac:spMkLst>
            <pc:docMk/>
            <pc:sldMk cId="591253318" sldId="2249"/>
            <ac:spMk id="15" creationId="{CB04B3AB-6C15-4BBF-9D92-19AC45F25692}"/>
          </ac:spMkLst>
        </pc:spChg>
        <pc:spChg chg="mod">
          <ac:chgData name="Oliver Alvarado Rodriguez" userId="b43339a2721ca99e" providerId="LiveId" clId="{94412137-446D-6F4C-B727-8DBFC7C2AA22}" dt="2021-09-21T15:00:19.090" v="11714" actId="1076"/>
          <ac:spMkLst>
            <pc:docMk/>
            <pc:sldMk cId="591253318" sldId="2249"/>
            <ac:spMk id="17" creationId="{C07B13C8-86DC-4E83-86F3-60362BAC1365}"/>
          </ac:spMkLst>
        </pc:spChg>
        <pc:spChg chg="add del mod">
          <ac:chgData name="Oliver Alvarado Rodriguez" userId="b43339a2721ca99e" providerId="LiveId" clId="{94412137-446D-6F4C-B727-8DBFC7C2AA22}" dt="2021-09-21T15:01:17.077" v="11738" actId="478"/>
          <ac:spMkLst>
            <pc:docMk/>
            <pc:sldMk cId="591253318" sldId="2249"/>
            <ac:spMk id="19" creationId="{52CE5E04-4880-1E42-A0DD-76016DEFE1BD}"/>
          </ac:spMkLst>
        </pc:spChg>
        <pc:spChg chg="mod">
          <ac:chgData name="Oliver Alvarado Rodriguez" userId="b43339a2721ca99e" providerId="LiveId" clId="{94412137-446D-6F4C-B727-8DBFC7C2AA22}" dt="2021-09-21T15:13:54.037" v="12030" actId="20577"/>
          <ac:spMkLst>
            <pc:docMk/>
            <pc:sldMk cId="591253318" sldId="2249"/>
            <ac:spMk id="20" creationId="{CC94BE48-B3A8-4EB9-9DA0-B1345BD9D690}"/>
          </ac:spMkLst>
        </pc:spChg>
        <pc:spChg chg="mod">
          <ac:chgData name="Oliver Alvarado Rodriguez" userId="b43339a2721ca99e" providerId="LiveId" clId="{94412137-446D-6F4C-B727-8DBFC7C2AA22}" dt="2021-09-21T15:00:24.027" v="11715" actId="1076"/>
          <ac:spMkLst>
            <pc:docMk/>
            <pc:sldMk cId="591253318" sldId="2249"/>
            <ac:spMk id="22" creationId="{843C80A2-6F40-B049-B0F4-ADF6F07F3F06}"/>
          </ac:spMkLst>
        </pc:spChg>
        <pc:spChg chg="mod">
          <ac:chgData name="Oliver Alvarado Rodriguez" userId="b43339a2721ca99e" providerId="LiveId" clId="{94412137-446D-6F4C-B727-8DBFC7C2AA22}" dt="2021-09-21T15:00:19.090" v="11714" actId="1076"/>
          <ac:spMkLst>
            <pc:docMk/>
            <pc:sldMk cId="591253318" sldId="2249"/>
            <ac:spMk id="26" creationId="{026AD2C6-2D9D-4505-8C1E-6CB854306B5D}"/>
          </ac:spMkLst>
        </pc:spChg>
        <pc:spChg chg="mod">
          <ac:chgData name="Oliver Alvarado Rodriguez" userId="b43339a2721ca99e" providerId="LiveId" clId="{94412137-446D-6F4C-B727-8DBFC7C2AA22}" dt="2021-09-21T15:14:13.541" v="12038" actId="20577"/>
          <ac:spMkLst>
            <pc:docMk/>
            <pc:sldMk cId="591253318" sldId="2249"/>
            <ac:spMk id="28" creationId="{40FDA7FC-32B3-476C-B7EC-0E30D924A9E1}"/>
          </ac:spMkLst>
        </pc:spChg>
        <pc:picChg chg="mod">
          <ac:chgData name="Oliver Alvarado Rodriguez" userId="b43339a2721ca99e" providerId="LiveId" clId="{94412137-446D-6F4C-B727-8DBFC7C2AA22}" dt="2021-09-21T15:00:19.090" v="11714" actId="1076"/>
          <ac:picMkLst>
            <pc:docMk/>
            <pc:sldMk cId="591253318" sldId="2249"/>
            <ac:picMk id="21" creationId="{9B8B33AB-9529-0540-BD87-BD1914F12AF5}"/>
          </ac:picMkLst>
        </pc:picChg>
        <pc:cxnChg chg="mod">
          <ac:chgData name="Oliver Alvarado Rodriguez" userId="b43339a2721ca99e" providerId="LiveId" clId="{94412137-446D-6F4C-B727-8DBFC7C2AA22}" dt="2021-09-21T15:00:19.090" v="11714" actId="1076"/>
          <ac:cxnSpMkLst>
            <pc:docMk/>
            <pc:sldMk cId="591253318" sldId="2249"/>
            <ac:cxnSpMk id="10" creationId="{0C8F1CA5-2693-442B-8611-A65EFAA97734}"/>
          </ac:cxnSpMkLst>
        </pc:cxnChg>
        <pc:cxnChg chg="mod">
          <ac:chgData name="Oliver Alvarado Rodriguez" userId="b43339a2721ca99e" providerId="LiveId" clId="{94412137-446D-6F4C-B727-8DBFC7C2AA22}" dt="2021-09-21T15:00:19.090" v="11714" actId="1076"/>
          <ac:cxnSpMkLst>
            <pc:docMk/>
            <pc:sldMk cId="591253318" sldId="2249"/>
            <ac:cxnSpMk id="27" creationId="{2A6919B6-E885-461C-A2AC-51EA6F170B31}"/>
          </ac:cxnSpMkLst>
        </pc:cxnChg>
      </pc:sldChg>
      <pc:sldChg chg="addSp delSp modSp mod modNotesTx">
        <pc:chgData name="Oliver Alvarado Rodriguez" userId="b43339a2721ca99e" providerId="LiveId" clId="{94412137-446D-6F4C-B727-8DBFC7C2AA22}" dt="2021-09-21T17:32:47.440" v="12979" actId="20577"/>
        <pc:sldMkLst>
          <pc:docMk/>
          <pc:sldMk cId="2563454018" sldId="2250"/>
        </pc:sldMkLst>
        <pc:spChg chg="mod">
          <ac:chgData name="Oliver Alvarado Rodriguez" userId="b43339a2721ca99e" providerId="LiveId" clId="{94412137-446D-6F4C-B727-8DBFC7C2AA22}" dt="2021-09-21T17:32:47.440" v="12979" actId="20577"/>
          <ac:spMkLst>
            <pc:docMk/>
            <pc:sldMk cId="2563454018" sldId="2250"/>
            <ac:spMk id="3" creationId="{272F306A-9B76-B543-A165-BDAF587D4F8A}"/>
          </ac:spMkLst>
        </pc:spChg>
        <pc:spChg chg="add mod">
          <ac:chgData name="Oliver Alvarado Rodriguez" userId="b43339a2721ca99e" providerId="LiveId" clId="{94412137-446D-6F4C-B727-8DBFC7C2AA22}" dt="2021-09-15T18:06:24.143" v="3420"/>
          <ac:spMkLst>
            <pc:docMk/>
            <pc:sldMk cId="2563454018" sldId="2250"/>
            <ac:spMk id="4" creationId="{DA914ED3-6360-5647-AFA3-9E01E4DC60EA}"/>
          </ac:spMkLst>
        </pc:spChg>
        <pc:spChg chg="add mod">
          <ac:chgData name="Oliver Alvarado Rodriguez" userId="b43339a2721ca99e" providerId="LiveId" clId="{94412137-446D-6F4C-B727-8DBFC7C2AA22}" dt="2021-09-15T18:06:24.143" v="3420"/>
          <ac:spMkLst>
            <pc:docMk/>
            <pc:sldMk cId="2563454018" sldId="2250"/>
            <ac:spMk id="5" creationId="{D0045F84-6FB8-124C-9FB4-6336FEED7455}"/>
          </ac:spMkLst>
        </pc:spChg>
        <pc:spChg chg="del">
          <ac:chgData name="Oliver Alvarado Rodriguez" userId="b43339a2721ca99e" providerId="LiveId" clId="{94412137-446D-6F4C-B727-8DBFC7C2AA22}" dt="2021-09-15T17:20:26.207" v="3310" actId="478"/>
          <ac:spMkLst>
            <pc:docMk/>
            <pc:sldMk cId="2563454018" sldId="2250"/>
            <ac:spMk id="5" creationId="{FF687695-EDA9-534C-A3F1-E5E8DEFFB584}"/>
          </ac:spMkLst>
        </pc:spChg>
        <pc:spChg chg="mod">
          <ac:chgData name="Oliver Alvarado Rodriguez" userId="b43339a2721ca99e" providerId="LiveId" clId="{94412137-446D-6F4C-B727-8DBFC7C2AA22}" dt="2021-09-15T18:05:47.836" v="3417"/>
          <ac:spMkLst>
            <pc:docMk/>
            <pc:sldMk cId="2563454018" sldId="2250"/>
            <ac:spMk id="6" creationId="{13EC5182-13AD-3347-BD1C-C6E40D4AB037}"/>
          </ac:spMkLst>
        </pc:spChg>
      </pc:sldChg>
      <pc:sldChg chg="addSp delSp modSp mod modNotesTx">
        <pc:chgData name="Oliver Alvarado Rodriguez" userId="b43339a2721ca99e" providerId="LiveId" clId="{94412137-446D-6F4C-B727-8DBFC7C2AA22}" dt="2021-09-17T20:33:25.758" v="7462" actId="20577"/>
        <pc:sldMkLst>
          <pc:docMk/>
          <pc:sldMk cId="1432791607" sldId="2251"/>
        </pc:sldMkLst>
        <pc:spChg chg="mod">
          <ac:chgData name="Oliver Alvarado Rodriguez" userId="b43339a2721ca99e" providerId="LiveId" clId="{94412137-446D-6F4C-B727-8DBFC7C2AA22}" dt="2021-09-07T19:16:40.193" v="441" actId="20577"/>
          <ac:spMkLst>
            <pc:docMk/>
            <pc:sldMk cId="1432791607" sldId="2251"/>
            <ac:spMk id="2" creationId="{F61B27EA-7187-9543-9384-B85C50BE1703}"/>
          </ac:spMkLst>
        </pc:spChg>
        <pc:spChg chg="add mod">
          <ac:chgData name="Oliver Alvarado Rodriguez" userId="b43339a2721ca99e" providerId="LiveId" clId="{94412137-446D-6F4C-B727-8DBFC7C2AA22}" dt="2021-09-15T18:06:24.143" v="3420"/>
          <ac:spMkLst>
            <pc:docMk/>
            <pc:sldMk cId="1432791607" sldId="2251"/>
            <ac:spMk id="3" creationId="{4E4AB1D2-2604-5347-89C0-1D6BAFB05B44}"/>
          </ac:spMkLst>
        </pc:spChg>
        <pc:spChg chg="add mod">
          <ac:chgData name="Oliver Alvarado Rodriguez" userId="b43339a2721ca99e" providerId="LiveId" clId="{94412137-446D-6F4C-B727-8DBFC7C2AA22}" dt="2021-09-15T18:06:24.143" v="3420"/>
          <ac:spMkLst>
            <pc:docMk/>
            <pc:sldMk cId="1432791607" sldId="2251"/>
            <ac:spMk id="4" creationId="{D20B62DE-90E1-984D-B947-D4C3452A12F7}"/>
          </ac:spMkLst>
        </pc:spChg>
        <pc:spChg chg="del mod">
          <ac:chgData name="Oliver Alvarado Rodriguez" userId="b43339a2721ca99e" providerId="LiveId" clId="{94412137-446D-6F4C-B727-8DBFC7C2AA22}" dt="2021-09-15T17:20:48.482" v="3315" actId="478"/>
          <ac:spMkLst>
            <pc:docMk/>
            <pc:sldMk cId="1432791607" sldId="2251"/>
            <ac:spMk id="5" creationId="{A8E69798-362F-244C-9A47-6724485545D8}"/>
          </ac:spMkLst>
        </pc:spChg>
        <pc:spChg chg="mod">
          <ac:chgData name="Oliver Alvarado Rodriguez" userId="b43339a2721ca99e" providerId="LiveId" clId="{94412137-446D-6F4C-B727-8DBFC7C2AA22}" dt="2021-09-15T18:05:47.836" v="3417"/>
          <ac:spMkLst>
            <pc:docMk/>
            <pc:sldMk cId="1432791607" sldId="2251"/>
            <ac:spMk id="6" creationId="{281BFA16-91F0-ED4C-A97D-8702894C85C1}"/>
          </ac:spMkLst>
        </pc:spChg>
      </pc:sldChg>
      <pc:sldChg chg="addSp delSp modSp mod modNotesTx">
        <pc:chgData name="Oliver Alvarado Rodriguez" userId="b43339a2721ca99e" providerId="LiveId" clId="{94412137-446D-6F4C-B727-8DBFC7C2AA22}" dt="2021-09-17T20:35:11.462" v="7483" actId="20577"/>
        <pc:sldMkLst>
          <pc:docMk/>
          <pc:sldMk cId="997874508" sldId="2252"/>
        </pc:sldMkLst>
        <pc:spChg chg="add mod">
          <ac:chgData name="Oliver Alvarado Rodriguez" userId="b43339a2721ca99e" providerId="LiveId" clId="{94412137-446D-6F4C-B727-8DBFC7C2AA22}" dt="2021-09-15T18:06:24.143" v="3420"/>
          <ac:spMkLst>
            <pc:docMk/>
            <pc:sldMk cId="997874508" sldId="2252"/>
            <ac:spMk id="3" creationId="{A09C4AC0-B808-F64B-AE81-65A646BD23FE}"/>
          </ac:spMkLst>
        </pc:spChg>
        <pc:spChg chg="add mod">
          <ac:chgData name="Oliver Alvarado Rodriguez" userId="b43339a2721ca99e" providerId="LiveId" clId="{94412137-446D-6F4C-B727-8DBFC7C2AA22}" dt="2021-09-15T18:06:24.143" v="3420"/>
          <ac:spMkLst>
            <pc:docMk/>
            <pc:sldMk cId="997874508" sldId="2252"/>
            <ac:spMk id="4" creationId="{62D48503-2F72-6F4C-8F31-81C556DF9B2C}"/>
          </ac:spMkLst>
        </pc:spChg>
        <pc:spChg chg="del">
          <ac:chgData name="Oliver Alvarado Rodriguez" userId="b43339a2721ca99e" providerId="LiveId" clId="{94412137-446D-6F4C-B727-8DBFC7C2AA22}" dt="2021-09-15T17:19:10.155" v="3307"/>
          <ac:spMkLst>
            <pc:docMk/>
            <pc:sldMk cId="997874508" sldId="2252"/>
            <ac:spMk id="4" creationId="{7D4046A7-B4D1-2B4B-A10E-57404A8F4A8A}"/>
          </ac:spMkLst>
        </pc:spChg>
        <pc:spChg chg="del">
          <ac:chgData name="Oliver Alvarado Rodriguez" userId="b43339a2721ca99e" providerId="LiveId" clId="{94412137-446D-6F4C-B727-8DBFC7C2AA22}" dt="2021-09-15T17:20:38.133" v="3313" actId="478"/>
          <ac:spMkLst>
            <pc:docMk/>
            <pc:sldMk cId="997874508" sldId="2252"/>
            <ac:spMk id="5" creationId="{906E3135-5285-7B47-9EED-CE3DB37BC56E}"/>
          </ac:spMkLst>
        </pc:spChg>
        <pc:spChg chg="mod">
          <ac:chgData name="Oliver Alvarado Rodriguez" userId="b43339a2721ca99e" providerId="LiveId" clId="{94412137-446D-6F4C-B727-8DBFC7C2AA22}" dt="2021-09-15T18:05:47.836" v="3417"/>
          <ac:spMkLst>
            <pc:docMk/>
            <pc:sldMk cId="997874508" sldId="2252"/>
            <ac:spMk id="6" creationId="{C3B02029-1B5E-6442-A012-69EA66DE1508}"/>
          </ac:spMkLst>
        </pc:spChg>
      </pc:sldChg>
      <pc:sldChg chg="addSp delSp modSp mod modNotesTx">
        <pc:chgData name="Oliver Alvarado Rodriguez" userId="b43339a2721ca99e" providerId="LiveId" clId="{94412137-446D-6F4C-B727-8DBFC7C2AA22}" dt="2021-09-21T16:51:02.168" v="12534" actId="20577"/>
        <pc:sldMkLst>
          <pc:docMk/>
          <pc:sldMk cId="3522967711" sldId="2253"/>
        </pc:sldMkLst>
        <pc:spChg chg="add mod">
          <ac:chgData name="Oliver Alvarado Rodriguez" userId="b43339a2721ca99e" providerId="LiveId" clId="{94412137-446D-6F4C-B727-8DBFC7C2AA22}" dt="2021-09-15T18:06:24.143" v="3420"/>
          <ac:spMkLst>
            <pc:docMk/>
            <pc:sldMk cId="3522967711" sldId="2253"/>
            <ac:spMk id="4" creationId="{2A2F713A-AEB0-8D4B-8AB7-A4329657B192}"/>
          </ac:spMkLst>
        </pc:spChg>
        <pc:spChg chg="del">
          <ac:chgData name="Oliver Alvarado Rodriguez" userId="b43339a2721ca99e" providerId="LiveId" clId="{94412137-446D-6F4C-B727-8DBFC7C2AA22}" dt="2021-09-15T17:20:30.102" v="3311" actId="478"/>
          <ac:spMkLst>
            <pc:docMk/>
            <pc:sldMk cId="3522967711" sldId="2253"/>
            <ac:spMk id="5" creationId="{3FD2B5AA-A1F3-4648-A5A9-EBC8D7CED777}"/>
          </ac:spMkLst>
        </pc:spChg>
        <pc:spChg chg="add mod">
          <ac:chgData name="Oliver Alvarado Rodriguez" userId="b43339a2721ca99e" providerId="LiveId" clId="{94412137-446D-6F4C-B727-8DBFC7C2AA22}" dt="2021-09-15T18:06:24.143" v="3420"/>
          <ac:spMkLst>
            <pc:docMk/>
            <pc:sldMk cId="3522967711" sldId="2253"/>
            <ac:spMk id="5" creationId="{DDC47BB6-DF56-7A48-8313-9F8BCE774F18}"/>
          </ac:spMkLst>
        </pc:spChg>
        <pc:spChg chg="mod">
          <ac:chgData name="Oliver Alvarado Rodriguez" userId="b43339a2721ca99e" providerId="LiveId" clId="{94412137-446D-6F4C-B727-8DBFC7C2AA22}" dt="2021-09-15T18:05:47.836" v="3417"/>
          <ac:spMkLst>
            <pc:docMk/>
            <pc:sldMk cId="3522967711" sldId="2253"/>
            <ac:spMk id="6" creationId="{0946C789-B560-2446-8253-43255E595E38}"/>
          </ac:spMkLst>
        </pc:spChg>
      </pc:sldChg>
      <pc:sldChg chg="addSp modSp mod">
        <pc:chgData name="Oliver Alvarado Rodriguez" userId="b43339a2721ca99e" providerId="LiveId" clId="{94412137-446D-6F4C-B727-8DBFC7C2AA22}" dt="2021-09-21T16:54:03.547" v="12676" actId="27636"/>
        <pc:sldMkLst>
          <pc:docMk/>
          <pc:sldMk cId="3303859525" sldId="2254"/>
        </pc:sldMkLst>
        <pc:spChg chg="mod">
          <ac:chgData name="Oliver Alvarado Rodriguez" userId="b43339a2721ca99e" providerId="LiveId" clId="{94412137-446D-6F4C-B727-8DBFC7C2AA22}" dt="2021-09-21T16:54:03.547" v="12676" actId="27636"/>
          <ac:spMkLst>
            <pc:docMk/>
            <pc:sldMk cId="3303859525" sldId="2254"/>
            <ac:spMk id="3" creationId="{A7A21CFA-E668-451E-85C4-3946D98835C2}"/>
          </ac:spMkLst>
        </pc:spChg>
        <pc:spChg chg="mod">
          <ac:chgData name="Oliver Alvarado Rodriguez" userId="b43339a2721ca99e" providerId="LiveId" clId="{94412137-446D-6F4C-B727-8DBFC7C2AA22}" dt="2021-09-15T18:05:47.836" v="3417"/>
          <ac:spMkLst>
            <pc:docMk/>
            <pc:sldMk cId="3303859525" sldId="2254"/>
            <ac:spMk id="4" creationId="{744B78D9-E065-43F2-BD8A-BB40B5253F7A}"/>
          </ac:spMkLst>
        </pc:spChg>
        <pc:spChg chg="add mod">
          <ac:chgData name="Oliver Alvarado Rodriguez" userId="b43339a2721ca99e" providerId="LiveId" clId="{94412137-446D-6F4C-B727-8DBFC7C2AA22}" dt="2021-09-15T18:06:24.143" v="3420"/>
          <ac:spMkLst>
            <pc:docMk/>
            <pc:sldMk cId="3303859525" sldId="2254"/>
            <ac:spMk id="5" creationId="{9B425C0A-F6C4-EE47-910F-F9D438DF2D28}"/>
          </ac:spMkLst>
        </pc:spChg>
        <pc:spChg chg="add mod">
          <ac:chgData name="Oliver Alvarado Rodriguez" userId="b43339a2721ca99e" providerId="LiveId" clId="{94412137-446D-6F4C-B727-8DBFC7C2AA22}" dt="2021-09-15T18:06:24.143" v="3420"/>
          <ac:spMkLst>
            <pc:docMk/>
            <pc:sldMk cId="3303859525" sldId="2254"/>
            <ac:spMk id="6" creationId="{E821095B-5D96-D940-B768-418B0E806850}"/>
          </ac:spMkLst>
        </pc:spChg>
      </pc:sldChg>
      <pc:sldChg chg="add del">
        <pc:chgData name="Oliver Alvarado Rodriguez" userId="b43339a2721ca99e" providerId="LiveId" clId="{94412137-446D-6F4C-B727-8DBFC7C2AA22}" dt="2021-09-10T17:57:41.953" v="1620" actId="2696"/>
        <pc:sldMkLst>
          <pc:docMk/>
          <pc:sldMk cId="1878466622" sldId="2255"/>
        </pc:sldMkLst>
      </pc:sldChg>
      <pc:sldChg chg="addSp delSp modSp new mod modNotesTx">
        <pc:chgData name="Oliver Alvarado Rodriguez" userId="b43339a2721ca99e" providerId="LiveId" clId="{94412137-446D-6F4C-B727-8DBFC7C2AA22}" dt="2021-09-21T17:27:29.526" v="12964" actId="20577"/>
        <pc:sldMkLst>
          <pc:docMk/>
          <pc:sldMk cId="980792045" sldId="2256"/>
        </pc:sldMkLst>
        <pc:spChg chg="mod">
          <ac:chgData name="Oliver Alvarado Rodriguez" userId="b43339a2721ca99e" providerId="LiveId" clId="{94412137-446D-6F4C-B727-8DBFC7C2AA22}" dt="2021-09-10T17:57:46.096" v="1632" actId="20577"/>
          <ac:spMkLst>
            <pc:docMk/>
            <pc:sldMk cId="980792045" sldId="2256"/>
            <ac:spMk id="2" creationId="{2F603AD7-152F-8344-ACA0-E95C60D83316}"/>
          </ac:spMkLst>
        </pc:spChg>
        <pc:spChg chg="add mod">
          <ac:chgData name="Oliver Alvarado Rodriguez" userId="b43339a2721ca99e" providerId="LiveId" clId="{94412137-446D-6F4C-B727-8DBFC7C2AA22}" dt="2021-09-15T18:06:24.143" v="3420"/>
          <ac:spMkLst>
            <pc:docMk/>
            <pc:sldMk cId="980792045" sldId="2256"/>
            <ac:spMk id="3" creationId="{3DD774BE-4D6B-C34E-9404-C280694BA33B}"/>
          </ac:spMkLst>
        </pc:spChg>
        <pc:spChg chg="del">
          <ac:chgData name="Oliver Alvarado Rodriguez" userId="b43339a2721ca99e" providerId="LiveId" clId="{94412137-446D-6F4C-B727-8DBFC7C2AA22}" dt="2021-09-10T18:57:52.443" v="1633" actId="478"/>
          <ac:spMkLst>
            <pc:docMk/>
            <pc:sldMk cId="980792045" sldId="2256"/>
            <ac:spMk id="3" creationId="{785359D7-C672-784A-9435-1BDC597767CC}"/>
          </ac:spMkLst>
        </pc:spChg>
        <pc:spChg chg="mod">
          <ac:chgData name="Oliver Alvarado Rodriguez" userId="b43339a2721ca99e" providerId="LiveId" clId="{94412137-446D-6F4C-B727-8DBFC7C2AA22}" dt="2021-09-15T18:05:47.836" v="3417"/>
          <ac:spMkLst>
            <pc:docMk/>
            <pc:sldMk cId="980792045" sldId="2256"/>
            <ac:spMk id="4" creationId="{AE6C828A-408D-9643-80D7-EAC07E056DB6}"/>
          </ac:spMkLst>
        </pc:spChg>
        <pc:spChg chg="add mod">
          <ac:chgData name="Oliver Alvarado Rodriguez" userId="b43339a2721ca99e" providerId="LiveId" clId="{94412137-446D-6F4C-B727-8DBFC7C2AA22}" dt="2021-09-10T19:07:14.671" v="1681" actId="1035"/>
          <ac:spMkLst>
            <pc:docMk/>
            <pc:sldMk cId="980792045" sldId="2256"/>
            <ac:spMk id="5" creationId="{8B293679-D10C-354B-9774-0F7095B93663}"/>
          </ac:spMkLst>
        </pc:spChg>
        <pc:spChg chg="add mod">
          <ac:chgData name="Oliver Alvarado Rodriguez" userId="b43339a2721ca99e" providerId="LiveId" clId="{94412137-446D-6F4C-B727-8DBFC7C2AA22}" dt="2021-09-10T19:07:14.671" v="1681" actId="1035"/>
          <ac:spMkLst>
            <pc:docMk/>
            <pc:sldMk cId="980792045" sldId="2256"/>
            <ac:spMk id="6" creationId="{D1BAAE86-7A82-9547-BA38-19A951E38041}"/>
          </ac:spMkLst>
        </pc:spChg>
        <pc:spChg chg="add mod">
          <ac:chgData name="Oliver Alvarado Rodriguez" userId="b43339a2721ca99e" providerId="LiveId" clId="{94412137-446D-6F4C-B727-8DBFC7C2AA22}" dt="2021-09-10T19:07:14.671" v="1681" actId="1035"/>
          <ac:spMkLst>
            <pc:docMk/>
            <pc:sldMk cId="980792045" sldId="2256"/>
            <ac:spMk id="7" creationId="{5D94318E-E4AC-C241-8062-B024134E5D40}"/>
          </ac:spMkLst>
        </pc:spChg>
        <pc:spChg chg="add del mod">
          <ac:chgData name="Oliver Alvarado Rodriguez" userId="b43339a2721ca99e" providerId="LiveId" clId="{94412137-446D-6F4C-B727-8DBFC7C2AA22}" dt="2021-09-15T18:22:46.421" v="3814" actId="478"/>
          <ac:spMkLst>
            <pc:docMk/>
            <pc:sldMk cId="980792045" sldId="2256"/>
            <ac:spMk id="8" creationId="{8F89C1D3-A00E-2944-985C-F9BA87F0943C}"/>
          </ac:spMkLst>
        </pc:spChg>
        <pc:spChg chg="add mod">
          <ac:chgData name="Oliver Alvarado Rodriguez" userId="b43339a2721ca99e" providerId="LiveId" clId="{94412137-446D-6F4C-B727-8DBFC7C2AA22}" dt="2021-09-10T19:07:14.671" v="1681" actId="1035"/>
          <ac:spMkLst>
            <pc:docMk/>
            <pc:sldMk cId="980792045" sldId="2256"/>
            <ac:spMk id="10" creationId="{E15AB8E3-0F37-0B4C-866E-A6D00A2E839F}"/>
          </ac:spMkLst>
        </pc:spChg>
        <pc:spChg chg="add mod">
          <ac:chgData name="Oliver Alvarado Rodriguez" userId="b43339a2721ca99e" providerId="LiveId" clId="{94412137-446D-6F4C-B727-8DBFC7C2AA22}" dt="2021-09-10T19:07:14.671" v="1681" actId="1035"/>
          <ac:spMkLst>
            <pc:docMk/>
            <pc:sldMk cId="980792045" sldId="2256"/>
            <ac:spMk id="11" creationId="{DF5ADE86-D658-0642-91F5-7A9909AD4379}"/>
          </ac:spMkLst>
        </pc:spChg>
        <pc:spChg chg="add mod">
          <ac:chgData name="Oliver Alvarado Rodriguez" userId="b43339a2721ca99e" providerId="LiveId" clId="{94412137-446D-6F4C-B727-8DBFC7C2AA22}" dt="2021-09-10T19:07:14.671" v="1681" actId="1035"/>
          <ac:spMkLst>
            <pc:docMk/>
            <pc:sldMk cId="980792045" sldId="2256"/>
            <ac:spMk id="13" creationId="{E7791D85-218B-3B45-8BE9-23E3E5CAD0D2}"/>
          </ac:spMkLst>
        </pc:spChg>
        <pc:spChg chg="add del mod">
          <ac:chgData name="Oliver Alvarado Rodriguez" userId="b43339a2721ca99e" providerId="LiveId" clId="{94412137-446D-6F4C-B727-8DBFC7C2AA22}" dt="2021-09-15T18:20:32.816" v="3806" actId="478"/>
          <ac:spMkLst>
            <pc:docMk/>
            <pc:sldMk cId="980792045" sldId="2256"/>
            <ac:spMk id="14" creationId="{03281D5B-7A32-0A4A-B832-0DEC994B09F8}"/>
          </ac:spMkLst>
        </pc:spChg>
        <pc:spChg chg="add del mod">
          <ac:chgData name="Oliver Alvarado Rodriguez" userId="b43339a2721ca99e" providerId="LiveId" clId="{94412137-446D-6F4C-B727-8DBFC7C2AA22}" dt="2021-09-15T18:20:30.902" v="3805" actId="478"/>
          <ac:spMkLst>
            <pc:docMk/>
            <pc:sldMk cId="980792045" sldId="2256"/>
            <ac:spMk id="15" creationId="{DA0F7E29-C9C1-F34A-99EC-417BABC145B3}"/>
          </ac:spMkLst>
        </pc:spChg>
        <pc:spChg chg="add mod">
          <ac:chgData name="Oliver Alvarado Rodriguez" userId="b43339a2721ca99e" providerId="LiveId" clId="{94412137-446D-6F4C-B727-8DBFC7C2AA22}" dt="2021-09-15T18:21:04.872" v="3813" actId="14100"/>
          <ac:spMkLst>
            <pc:docMk/>
            <pc:sldMk cId="980792045" sldId="2256"/>
            <ac:spMk id="16" creationId="{6263DDF0-C0FD-334B-BCC7-ADEE0BFBDFED}"/>
          </ac:spMkLst>
        </pc:spChg>
        <pc:spChg chg="add mod">
          <ac:chgData name="Oliver Alvarado Rodriguez" userId="b43339a2721ca99e" providerId="LiveId" clId="{94412137-446D-6F4C-B727-8DBFC7C2AA22}" dt="2021-09-10T19:07:53.484" v="1737" actId="1076"/>
          <ac:spMkLst>
            <pc:docMk/>
            <pc:sldMk cId="980792045" sldId="2256"/>
            <ac:spMk id="17" creationId="{2D3226A4-B363-D44D-947A-C8343EA88F8C}"/>
          </ac:spMkLst>
        </pc:spChg>
        <pc:spChg chg="add mod">
          <ac:chgData name="Oliver Alvarado Rodriguez" userId="b43339a2721ca99e" providerId="LiveId" clId="{94412137-446D-6F4C-B727-8DBFC7C2AA22}" dt="2021-09-15T18:06:24.143" v="3420"/>
          <ac:spMkLst>
            <pc:docMk/>
            <pc:sldMk cId="980792045" sldId="2256"/>
            <ac:spMk id="18" creationId="{66E70CC0-CC54-1F4A-AD84-3762F7EBE83F}"/>
          </ac:spMkLst>
        </pc:spChg>
        <pc:spChg chg="add mod">
          <ac:chgData name="Oliver Alvarado Rodriguez" userId="b43339a2721ca99e" providerId="LiveId" clId="{94412137-446D-6F4C-B727-8DBFC7C2AA22}" dt="2021-09-15T18:23:52.757" v="3851" actId="1076"/>
          <ac:spMkLst>
            <pc:docMk/>
            <pc:sldMk cId="980792045" sldId="2256"/>
            <ac:spMk id="20" creationId="{2C50192D-F132-D045-99A2-E474D730A30F}"/>
          </ac:spMkLst>
        </pc:spChg>
        <pc:picChg chg="add del mod">
          <ac:chgData name="Oliver Alvarado Rodriguez" userId="b43339a2721ca99e" providerId="LiveId" clId="{94412137-446D-6F4C-B727-8DBFC7C2AA22}" dt="2021-09-10T19:07:14.671" v="1681" actId="1035"/>
          <ac:picMkLst>
            <pc:docMk/>
            <pc:sldMk cId="980792045" sldId="2256"/>
            <ac:picMk id="9" creationId="{9F44BD45-AADC-734D-BA16-155B78536A50}"/>
          </ac:picMkLst>
        </pc:picChg>
        <pc:picChg chg="add mod">
          <ac:chgData name="Oliver Alvarado Rodriguez" userId="b43339a2721ca99e" providerId="LiveId" clId="{94412137-446D-6F4C-B727-8DBFC7C2AA22}" dt="2021-09-10T19:07:14.671" v="1681" actId="1035"/>
          <ac:picMkLst>
            <pc:docMk/>
            <pc:sldMk cId="980792045" sldId="2256"/>
            <ac:picMk id="12" creationId="{6A814BCF-F593-A249-A79D-F260274A6BAA}"/>
          </ac:picMkLst>
        </pc:picChg>
        <pc:picChg chg="add mod">
          <ac:chgData name="Oliver Alvarado Rodriguez" userId="b43339a2721ca99e" providerId="LiveId" clId="{94412137-446D-6F4C-B727-8DBFC7C2AA22}" dt="2021-09-15T18:20:22.354" v="3804" actId="1440"/>
          <ac:picMkLst>
            <pc:docMk/>
            <pc:sldMk cId="980792045" sldId="2256"/>
            <ac:picMk id="19" creationId="{2E376C09-F80E-9441-93CD-D50444624505}"/>
          </ac:picMkLst>
        </pc:picChg>
        <pc:picChg chg="add del mod">
          <ac:chgData name="Oliver Alvarado Rodriguez" userId="b43339a2721ca99e" providerId="LiveId" clId="{94412137-446D-6F4C-B727-8DBFC7C2AA22}" dt="2021-09-15T18:18:38.510" v="3791" actId="478"/>
          <ac:picMkLst>
            <pc:docMk/>
            <pc:sldMk cId="980792045" sldId="2256"/>
            <ac:picMk id="1026" creationId="{D9EBDCCF-CC31-5F49-A668-AE88C9D6111F}"/>
          </ac:picMkLst>
        </pc:picChg>
      </pc:sldChg>
      <pc:sldChg chg="addSp modSp new add del mod modNotesTx">
        <pc:chgData name="Oliver Alvarado Rodriguez" userId="b43339a2721ca99e" providerId="LiveId" clId="{94412137-446D-6F4C-B727-8DBFC7C2AA22}" dt="2021-09-21T17:41:48.880" v="13062" actId="20577"/>
        <pc:sldMkLst>
          <pc:docMk/>
          <pc:sldMk cId="1366367849" sldId="2257"/>
        </pc:sldMkLst>
        <pc:spChg chg="mod">
          <ac:chgData name="Oliver Alvarado Rodriguez" userId="b43339a2721ca99e" providerId="LiveId" clId="{94412137-446D-6F4C-B727-8DBFC7C2AA22}" dt="2021-09-15T16:29:47.441" v="3274" actId="20577"/>
          <ac:spMkLst>
            <pc:docMk/>
            <pc:sldMk cId="1366367849" sldId="2257"/>
            <ac:spMk id="2" creationId="{6E50B374-E160-9144-AF85-259D17AC8477}"/>
          </ac:spMkLst>
        </pc:spChg>
        <pc:spChg chg="mod">
          <ac:chgData name="Oliver Alvarado Rodriguez" userId="b43339a2721ca99e" providerId="LiveId" clId="{94412137-446D-6F4C-B727-8DBFC7C2AA22}" dt="2021-09-21T17:39:48.572" v="13019" actId="20577"/>
          <ac:spMkLst>
            <pc:docMk/>
            <pc:sldMk cId="1366367849" sldId="2257"/>
            <ac:spMk id="3" creationId="{6D38CF9B-0445-1E4C-99DC-05642E51EBEB}"/>
          </ac:spMkLst>
        </pc:spChg>
        <pc:spChg chg="mod">
          <ac:chgData name="Oliver Alvarado Rodriguez" userId="b43339a2721ca99e" providerId="LiveId" clId="{94412137-446D-6F4C-B727-8DBFC7C2AA22}" dt="2021-09-15T18:05:47.836" v="3417"/>
          <ac:spMkLst>
            <pc:docMk/>
            <pc:sldMk cId="1366367849" sldId="2257"/>
            <ac:spMk id="4" creationId="{068DDAD7-6D76-214D-87A4-4FF2E05644EB}"/>
          </ac:spMkLst>
        </pc:spChg>
        <pc:spChg chg="add mod">
          <ac:chgData name="Oliver Alvarado Rodriguez" userId="b43339a2721ca99e" providerId="LiveId" clId="{94412137-446D-6F4C-B727-8DBFC7C2AA22}" dt="2021-09-15T18:06:24.143" v="3420"/>
          <ac:spMkLst>
            <pc:docMk/>
            <pc:sldMk cId="1366367849" sldId="2257"/>
            <ac:spMk id="5" creationId="{4D68C9BC-0DB2-B24B-A141-6C9D2E3CBB1E}"/>
          </ac:spMkLst>
        </pc:spChg>
        <pc:spChg chg="add mod">
          <ac:chgData name="Oliver Alvarado Rodriguez" userId="b43339a2721ca99e" providerId="LiveId" clId="{94412137-446D-6F4C-B727-8DBFC7C2AA22}" dt="2021-09-15T18:06:24.143" v="3420"/>
          <ac:spMkLst>
            <pc:docMk/>
            <pc:sldMk cId="1366367849" sldId="2257"/>
            <ac:spMk id="6" creationId="{4B209AB3-C439-4240-93B1-1E3F7FD156C4}"/>
          </ac:spMkLst>
        </pc:spChg>
      </pc:sldChg>
      <pc:sldChg chg="new del">
        <pc:chgData name="Oliver Alvarado Rodriguez" userId="b43339a2721ca99e" providerId="LiveId" clId="{94412137-446D-6F4C-B727-8DBFC7C2AA22}" dt="2021-09-15T16:31:17.167" v="3279" actId="680"/>
        <pc:sldMkLst>
          <pc:docMk/>
          <pc:sldMk cId="2470503491" sldId="2257"/>
        </pc:sldMkLst>
      </pc:sldChg>
      <pc:sldChg chg="new add del">
        <pc:chgData name="Oliver Alvarado Rodriguez" userId="b43339a2721ca99e" providerId="LiveId" clId="{94412137-446D-6F4C-B727-8DBFC7C2AA22}" dt="2021-09-15T16:31:18.129" v="3281" actId="680"/>
        <pc:sldMkLst>
          <pc:docMk/>
          <pc:sldMk cId="2665544851" sldId="2257"/>
        </pc:sldMkLst>
      </pc:sldChg>
      <pc:sldChg chg="modSp add del mod">
        <pc:chgData name="Oliver Alvarado Rodriguez" userId="b43339a2721ca99e" providerId="LiveId" clId="{94412137-446D-6F4C-B727-8DBFC7C2AA22}" dt="2021-09-15T17:17:51.627" v="3304"/>
        <pc:sldMkLst>
          <pc:docMk/>
          <pc:sldMk cId="1311236551" sldId="2258"/>
        </pc:sldMkLst>
        <pc:spChg chg="mod">
          <ac:chgData name="Oliver Alvarado Rodriguez" userId="b43339a2721ca99e" providerId="LiveId" clId="{94412137-446D-6F4C-B727-8DBFC7C2AA22}" dt="2021-09-15T17:17:49.917" v="3302" actId="20577"/>
          <ac:spMkLst>
            <pc:docMk/>
            <pc:sldMk cId="1311236551" sldId="2258"/>
            <ac:spMk id="2" creationId="{E3DA117C-6302-E846-A7BE-157EF041B484}"/>
          </ac:spMkLst>
        </pc:spChg>
      </pc:sldChg>
      <pc:sldChg chg="modSp new mod modNotesTx">
        <pc:chgData name="Oliver Alvarado Rodriguez" userId="b43339a2721ca99e" providerId="LiveId" clId="{94412137-446D-6F4C-B727-8DBFC7C2AA22}" dt="2021-09-20T19:37:24.398" v="10353" actId="20577"/>
        <pc:sldMkLst>
          <pc:docMk/>
          <pc:sldMk cId="2179266251" sldId="2258"/>
        </pc:sldMkLst>
        <pc:spChg chg="mod">
          <ac:chgData name="Oliver Alvarado Rodriguez" userId="b43339a2721ca99e" providerId="LiveId" clId="{94412137-446D-6F4C-B727-8DBFC7C2AA22}" dt="2021-09-20T16:50:04.938" v="9329" actId="20577"/>
          <ac:spMkLst>
            <pc:docMk/>
            <pc:sldMk cId="2179266251" sldId="2258"/>
            <ac:spMk id="2" creationId="{BAE51545-AFEC-3542-8EDA-BB2F29B47F78}"/>
          </ac:spMkLst>
        </pc:spChg>
        <pc:spChg chg="mod">
          <ac:chgData name="Oliver Alvarado Rodriguez" userId="b43339a2721ca99e" providerId="LiveId" clId="{94412137-446D-6F4C-B727-8DBFC7C2AA22}" dt="2021-09-20T19:37:24.398" v="10353" actId="20577"/>
          <ac:spMkLst>
            <pc:docMk/>
            <pc:sldMk cId="2179266251" sldId="2258"/>
            <ac:spMk id="3" creationId="{8CF2C853-32F7-2441-AC3A-8A262B1EFDD2}"/>
          </ac:spMkLst>
        </pc:spChg>
      </pc:sldChg>
      <pc:sldChg chg="new del">
        <pc:chgData name="Oliver Alvarado Rodriguez" userId="b43339a2721ca99e" providerId="LiveId" clId="{94412137-446D-6F4C-B727-8DBFC7C2AA22}" dt="2021-09-15T17:19:30.534" v="3309" actId="2696"/>
        <pc:sldMkLst>
          <pc:docMk/>
          <pc:sldMk cId="2841565124" sldId="2258"/>
        </pc:sldMkLst>
      </pc:sldChg>
      <pc:sldMasterChg chg="modSldLayout">
        <pc:chgData name="Oliver Alvarado Rodriguez" userId="b43339a2721ca99e" providerId="LiveId" clId="{94412137-446D-6F4C-B727-8DBFC7C2AA22}" dt="2021-09-15T18:05:52.851" v="3419"/>
        <pc:sldMasterMkLst>
          <pc:docMk/>
          <pc:sldMasterMk cId="2738492046" sldId="2147484195"/>
        </pc:sldMasterMkLst>
        <pc:sldLayoutChg chg="addSp delSp modSp">
          <pc:chgData name="Oliver Alvarado Rodriguez" userId="b43339a2721ca99e" providerId="LiveId" clId="{94412137-446D-6F4C-B727-8DBFC7C2AA22}" dt="2021-09-15T18:05:48.729" v="3418"/>
          <pc:sldLayoutMkLst>
            <pc:docMk/>
            <pc:sldMasterMk cId="2738492046" sldId="2147484195"/>
            <pc:sldLayoutMk cId="3500385739" sldId="2147484197"/>
          </pc:sldLayoutMkLst>
          <pc:spChg chg="add del mod">
            <ac:chgData name="Oliver Alvarado Rodriguez" userId="b43339a2721ca99e" providerId="LiveId" clId="{94412137-446D-6F4C-B727-8DBFC7C2AA22}" dt="2021-09-15T18:05:47.836" v="3417"/>
            <ac:spMkLst>
              <pc:docMk/>
              <pc:sldMasterMk cId="2738492046" sldId="2147484195"/>
              <pc:sldLayoutMk cId="3500385739" sldId="2147484197"/>
              <ac:spMk id="4" creationId="{4E8A4B28-9447-8442-B875-85C927B757EB}"/>
            </ac:spMkLst>
          </pc:spChg>
          <pc:spChg chg="add del mod">
            <ac:chgData name="Oliver Alvarado Rodriguez" userId="b43339a2721ca99e" providerId="LiveId" clId="{94412137-446D-6F4C-B727-8DBFC7C2AA22}" dt="2021-09-15T18:05:47.836" v="3417"/>
            <ac:spMkLst>
              <pc:docMk/>
              <pc:sldMasterMk cId="2738492046" sldId="2147484195"/>
              <pc:sldLayoutMk cId="3500385739" sldId="2147484197"/>
              <ac:spMk id="5" creationId="{0BB778CE-ED4E-A34A-B7CC-FC9870A884EA}"/>
            </ac:spMkLst>
          </pc:spChg>
          <pc:spChg chg="del">
            <ac:chgData name="Oliver Alvarado Rodriguez" userId="b43339a2721ca99e" providerId="LiveId" clId="{94412137-446D-6F4C-B727-8DBFC7C2AA22}" dt="2021-09-15T18:05:47.836" v="3417"/>
            <ac:spMkLst>
              <pc:docMk/>
              <pc:sldMasterMk cId="2738492046" sldId="2147484195"/>
              <pc:sldLayoutMk cId="3500385739" sldId="2147484197"/>
              <ac:spMk id="6" creationId="{00000000-0000-0000-0000-000000000000}"/>
            </ac:spMkLst>
          </pc:spChg>
          <pc:spChg chg="add mod">
            <ac:chgData name="Oliver Alvarado Rodriguez" userId="b43339a2721ca99e" providerId="LiveId" clId="{94412137-446D-6F4C-B727-8DBFC7C2AA22}" dt="2021-09-15T18:05:48.729" v="3418"/>
            <ac:spMkLst>
              <pc:docMk/>
              <pc:sldMasterMk cId="2738492046" sldId="2147484195"/>
              <pc:sldLayoutMk cId="3500385739" sldId="2147484197"/>
              <ac:spMk id="7" creationId="{89482FC1-9B51-164E-BBFC-F296CD048A0E}"/>
            </ac:spMkLst>
          </pc:spChg>
          <pc:spChg chg="add mod">
            <ac:chgData name="Oliver Alvarado Rodriguez" userId="b43339a2721ca99e" providerId="LiveId" clId="{94412137-446D-6F4C-B727-8DBFC7C2AA22}" dt="2021-09-15T18:05:48.729" v="3418"/>
            <ac:spMkLst>
              <pc:docMk/>
              <pc:sldMasterMk cId="2738492046" sldId="2147484195"/>
              <pc:sldLayoutMk cId="3500385739" sldId="2147484197"/>
              <ac:spMk id="8" creationId="{23FB1E82-CD19-E646-81B2-A3AA3C474724}"/>
            </ac:spMkLst>
          </pc:spChg>
          <pc:spChg chg="add mod">
            <ac:chgData name="Oliver Alvarado Rodriguez" userId="b43339a2721ca99e" providerId="LiveId" clId="{94412137-446D-6F4C-B727-8DBFC7C2AA22}" dt="2021-09-15T18:05:48.729" v="3418"/>
            <ac:spMkLst>
              <pc:docMk/>
              <pc:sldMasterMk cId="2738492046" sldId="2147484195"/>
              <pc:sldLayoutMk cId="3500385739" sldId="2147484197"/>
              <ac:spMk id="9" creationId="{E47A5A7C-FAB5-414B-9CD6-3DED56B561D3}"/>
            </ac:spMkLst>
          </pc:spChg>
        </pc:sldLayoutChg>
        <pc:sldLayoutChg chg="addSp modSp">
          <pc:chgData name="Oliver Alvarado Rodriguez" userId="b43339a2721ca99e" providerId="LiveId" clId="{94412137-446D-6F4C-B727-8DBFC7C2AA22}" dt="2021-09-15T18:05:52.851" v="3419"/>
          <pc:sldLayoutMkLst>
            <pc:docMk/>
            <pc:sldMasterMk cId="2738492046" sldId="2147484195"/>
            <pc:sldLayoutMk cId="3028890467" sldId="2147484198"/>
          </pc:sldLayoutMkLst>
          <pc:spChg chg="add mod">
            <ac:chgData name="Oliver Alvarado Rodriguez" userId="b43339a2721ca99e" providerId="LiveId" clId="{94412137-446D-6F4C-B727-8DBFC7C2AA22}" dt="2021-09-15T18:05:52.851" v="3419"/>
            <ac:spMkLst>
              <pc:docMk/>
              <pc:sldMasterMk cId="2738492046" sldId="2147484195"/>
              <pc:sldLayoutMk cId="3028890467" sldId="2147484198"/>
              <ac:spMk id="4" creationId="{3A68F54C-381F-354F-BB76-051BC8F0499A}"/>
            </ac:spMkLst>
          </pc:spChg>
          <pc:spChg chg="add mod">
            <ac:chgData name="Oliver Alvarado Rodriguez" userId="b43339a2721ca99e" providerId="LiveId" clId="{94412137-446D-6F4C-B727-8DBFC7C2AA22}" dt="2021-09-15T18:05:52.851" v="3419"/>
            <ac:spMkLst>
              <pc:docMk/>
              <pc:sldMasterMk cId="2738492046" sldId="2147484195"/>
              <pc:sldLayoutMk cId="3028890467" sldId="2147484198"/>
              <ac:spMk id="5" creationId="{8B97815C-731D-3B47-BC60-D7D44324AABA}"/>
            </ac:spMkLst>
          </pc:spChg>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88D22-D2E1-4950-AE0E-3A004BB3951A}"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08FB78EB-70C5-4F80-9EA4-C7A0487981C6}">
      <dgm:prSet phldrT="[Text]"/>
      <dgm:spPr/>
      <dgm:t>
        <a:bodyPr/>
        <a:lstStyle/>
        <a:p>
          <a:r>
            <a:rPr lang="en-US" dirty="0"/>
            <a:t>Center for Big Data</a:t>
          </a:r>
        </a:p>
      </dgm:t>
    </dgm:pt>
    <dgm:pt modelId="{C4321D4C-694E-4FA6-AC3B-11157973F8E1}" type="parTrans" cxnId="{4C70A237-C74E-40CD-81EB-678C926CC937}">
      <dgm:prSet/>
      <dgm:spPr/>
      <dgm:t>
        <a:bodyPr/>
        <a:lstStyle/>
        <a:p>
          <a:endParaRPr lang="en-US"/>
        </a:p>
      </dgm:t>
    </dgm:pt>
    <dgm:pt modelId="{BF8F5979-34B7-4533-A64D-6D996ABCD8CB}" type="sibTrans" cxnId="{4C70A237-C74E-40CD-81EB-678C926CC937}">
      <dgm:prSet/>
      <dgm:spPr/>
      <dgm:t>
        <a:bodyPr/>
        <a:lstStyle/>
        <a:p>
          <a:endParaRPr lang="en-US"/>
        </a:p>
      </dgm:t>
    </dgm:pt>
    <dgm:pt modelId="{FEEDDE7C-58A2-4BF5-B69E-192F377D8801}">
      <dgm:prSet phldrT="[Text]"/>
      <dgm:spPr/>
      <dgm:t>
        <a:bodyPr/>
        <a:lstStyle/>
        <a:p>
          <a:r>
            <a:rPr lang="en-US" dirty="0"/>
            <a:t>Big Data Analytics, Systems, and Tools</a:t>
          </a:r>
        </a:p>
      </dgm:t>
    </dgm:pt>
    <dgm:pt modelId="{EDB71D57-963C-4207-B4DA-F04520B9B7DD}" type="parTrans" cxnId="{7D816883-63B9-4E50-8D89-1EA4D24D2561}">
      <dgm:prSet/>
      <dgm:spPr/>
      <dgm:t>
        <a:bodyPr/>
        <a:lstStyle/>
        <a:p>
          <a:endParaRPr lang="en-US"/>
        </a:p>
      </dgm:t>
    </dgm:pt>
    <dgm:pt modelId="{96C7CB25-46C9-48BF-A103-79E19EF8ACBA}" type="sibTrans" cxnId="{7D816883-63B9-4E50-8D89-1EA4D24D2561}">
      <dgm:prSet/>
      <dgm:spPr/>
      <dgm:t>
        <a:bodyPr/>
        <a:lstStyle/>
        <a:p>
          <a:endParaRPr lang="en-US"/>
        </a:p>
      </dgm:t>
    </dgm:pt>
    <dgm:pt modelId="{D5B486F8-166A-4580-8E22-43F3AC5EC114}">
      <dgm:prSet phldrT="[Text]"/>
      <dgm:spPr/>
      <dgm:t>
        <a:bodyPr/>
        <a:lstStyle/>
        <a:p>
          <a:r>
            <a:rPr lang="en-US" dirty="0"/>
            <a:t>Cybersecurity Research Center</a:t>
          </a:r>
        </a:p>
      </dgm:t>
    </dgm:pt>
    <dgm:pt modelId="{8D3B89CD-19C5-4E96-A740-FED7F1FF0ADB}" type="parTrans" cxnId="{DDD1BC67-9A26-4AC4-98E3-CA3337078EFC}">
      <dgm:prSet/>
      <dgm:spPr/>
      <dgm:t>
        <a:bodyPr/>
        <a:lstStyle/>
        <a:p>
          <a:endParaRPr lang="en-US"/>
        </a:p>
      </dgm:t>
    </dgm:pt>
    <dgm:pt modelId="{8994B006-B6D3-4D97-8B19-CC4B69EABEC2}" type="sibTrans" cxnId="{DDD1BC67-9A26-4AC4-98E3-CA3337078EFC}">
      <dgm:prSet/>
      <dgm:spPr/>
      <dgm:t>
        <a:bodyPr/>
        <a:lstStyle/>
        <a:p>
          <a:endParaRPr lang="en-US"/>
        </a:p>
      </dgm:t>
    </dgm:pt>
    <dgm:pt modelId="{EE03C38C-583D-4800-B20D-6C2D757FAB3C}">
      <dgm:prSet phldrT="[Text]"/>
      <dgm:spPr/>
      <dgm:t>
        <a:bodyPr/>
        <a:lstStyle/>
        <a:p>
          <a:r>
            <a:rPr lang="en-US" b="0" i="0" dirty="0"/>
            <a:t>Practical encryption</a:t>
          </a:r>
          <a:endParaRPr lang="en-US" dirty="0"/>
        </a:p>
      </dgm:t>
    </dgm:pt>
    <dgm:pt modelId="{9F3D71F5-4A83-4A30-BEA3-4B1ECFC907A3}" type="parTrans" cxnId="{93647517-1A8D-4704-A9C8-3078DB0C645E}">
      <dgm:prSet/>
      <dgm:spPr/>
      <dgm:t>
        <a:bodyPr/>
        <a:lstStyle/>
        <a:p>
          <a:endParaRPr lang="en-US"/>
        </a:p>
      </dgm:t>
    </dgm:pt>
    <dgm:pt modelId="{35A84D41-40C3-45F1-8BE4-071417C9DD66}" type="sibTrans" cxnId="{93647517-1A8D-4704-A9C8-3078DB0C645E}">
      <dgm:prSet/>
      <dgm:spPr/>
      <dgm:t>
        <a:bodyPr/>
        <a:lstStyle/>
        <a:p>
          <a:endParaRPr lang="en-US"/>
        </a:p>
      </dgm:t>
    </dgm:pt>
    <dgm:pt modelId="{78EF3FFF-F373-4DC4-A00D-3005991B25A5}">
      <dgm:prSet phldrT="[Text]"/>
      <dgm:spPr/>
      <dgm:t>
        <a:bodyPr/>
        <a:lstStyle/>
        <a:p>
          <a:r>
            <a:rPr lang="en-US" b="0" i="0" dirty="0"/>
            <a:t>The Structural Analysis of Biomedical Ontologies Center</a:t>
          </a:r>
          <a:endParaRPr lang="en-US" dirty="0"/>
        </a:p>
      </dgm:t>
    </dgm:pt>
    <dgm:pt modelId="{A9036FA9-C7B5-45F8-B791-5FEC3BAFEBD0}" type="parTrans" cxnId="{DA733703-3600-4D2B-8368-DDDF180D1349}">
      <dgm:prSet/>
      <dgm:spPr/>
      <dgm:t>
        <a:bodyPr/>
        <a:lstStyle/>
        <a:p>
          <a:endParaRPr lang="en-US"/>
        </a:p>
      </dgm:t>
    </dgm:pt>
    <dgm:pt modelId="{49C7BA29-994D-4EB9-9A22-7525266E706F}" type="sibTrans" cxnId="{DA733703-3600-4D2B-8368-DDDF180D1349}">
      <dgm:prSet/>
      <dgm:spPr/>
      <dgm:t>
        <a:bodyPr/>
        <a:lstStyle/>
        <a:p>
          <a:endParaRPr lang="en-US"/>
        </a:p>
      </dgm:t>
    </dgm:pt>
    <dgm:pt modelId="{7B5BF9A6-47D8-4CCE-B470-5DA44AA3D016}">
      <dgm:prSet phldrT="[Text]"/>
      <dgm:spPr/>
      <dgm:t>
        <a:bodyPr/>
        <a:lstStyle/>
        <a:p>
          <a:r>
            <a:rPr lang="en-US" dirty="0"/>
            <a:t>Medical Informatics</a:t>
          </a:r>
        </a:p>
      </dgm:t>
    </dgm:pt>
    <dgm:pt modelId="{9C9AD4AE-0C5D-418E-AA6D-6F212DC20D78}" type="parTrans" cxnId="{0EEFE1CE-E21F-42AE-8BA7-F409059D60D0}">
      <dgm:prSet/>
      <dgm:spPr/>
      <dgm:t>
        <a:bodyPr/>
        <a:lstStyle/>
        <a:p>
          <a:endParaRPr lang="en-US"/>
        </a:p>
      </dgm:t>
    </dgm:pt>
    <dgm:pt modelId="{D6CED24F-6F72-4F75-A02E-2DB4FA3FA846}" type="sibTrans" cxnId="{0EEFE1CE-E21F-42AE-8BA7-F409059D60D0}">
      <dgm:prSet/>
      <dgm:spPr/>
      <dgm:t>
        <a:bodyPr/>
        <a:lstStyle/>
        <a:p>
          <a:endParaRPr lang="en-US"/>
        </a:p>
      </dgm:t>
    </dgm:pt>
    <dgm:pt modelId="{17DD6C60-6166-4D8D-A949-B040CC493616}">
      <dgm:prSet phldrT="[Text]"/>
      <dgm:spPr/>
      <dgm:t>
        <a:bodyPr/>
        <a:lstStyle/>
        <a:p>
          <a:r>
            <a:rPr lang="en-US" dirty="0"/>
            <a:t>NIH / National Cancer Institute</a:t>
          </a:r>
        </a:p>
      </dgm:t>
    </dgm:pt>
    <dgm:pt modelId="{7FC3B0A3-A72C-4ED5-B931-99CBD4E295A9}" type="parTrans" cxnId="{1CA4BFCD-4189-47CE-92AD-884D703169CB}">
      <dgm:prSet/>
      <dgm:spPr/>
      <dgm:t>
        <a:bodyPr/>
        <a:lstStyle/>
        <a:p>
          <a:endParaRPr lang="en-US"/>
        </a:p>
      </dgm:t>
    </dgm:pt>
    <dgm:pt modelId="{86FD059D-5C8F-4177-A790-D8D3DA0D137D}" type="sibTrans" cxnId="{1CA4BFCD-4189-47CE-92AD-884D703169CB}">
      <dgm:prSet/>
      <dgm:spPr/>
      <dgm:t>
        <a:bodyPr/>
        <a:lstStyle/>
        <a:p>
          <a:endParaRPr lang="en-US"/>
        </a:p>
      </dgm:t>
    </dgm:pt>
    <dgm:pt modelId="{192DD6D1-8E43-4C1C-BB13-65C9770CEB7D}">
      <dgm:prSet phldrT="[Text]"/>
      <dgm:spPr/>
      <dgm:t>
        <a:bodyPr/>
        <a:lstStyle/>
        <a:p>
          <a:r>
            <a:rPr lang="en-US" dirty="0"/>
            <a:t>FinTech Group</a:t>
          </a:r>
        </a:p>
      </dgm:t>
    </dgm:pt>
    <dgm:pt modelId="{9E3E51F0-A16A-49D3-83AE-338772D8E9A6}" type="parTrans" cxnId="{12CB4173-9A36-4357-BEC7-3E3D33C8722B}">
      <dgm:prSet/>
      <dgm:spPr/>
      <dgm:t>
        <a:bodyPr/>
        <a:lstStyle/>
        <a:p>
          <a:endParaRPr lang="en-US"/>
        </a:p>
      </dgm:t>
    </dgm:pt>
    <dgm:pt modelId="{8CCBB4FF-64EF-4517-8C2B-08B2EE4D8568}" type="sibTrans" cxnId="{12CB4173-9A36-4357-BEC7-3E3D33C8722B}">
      <dgm:prSet/>
      <dgm:spPr/>
      <dgm:t>
        <a:bodyPr/>
        <a:lstStyle/>
        <a:p>
          <a:endParaRPr lang="en-US"/>
        </a:p>
      </dgm:t>
    </dgm:pt>
    <dgm:pt modelId="{AC7C97EE-1FB2-4C8A-93AB-773BA4554626}">
      <dgm:prSet phldrT="[Text]"/>
      <dgm:spPr/>
      <dgm:t>
        <a:bodyPr/>
        <a:lstStyle/>
        <a:p>
          <a:r>
            <a:rPr lang="en-US" dirty="0"/>
            <a:t>Machine Learning &amp; AI</a:t>
          </a:r>
        </a:p>
      </dgm:t>
    </dgm:pt>
    <dgm:pt modelId="{73BFCE7C-2A39-4E18-BBBA-8EEB7E5B0102}" type="parTrans" cxnId="{7270F3B2-8BB4-4D91-AB84-6F53FFC8E093}">
      <dgm:prSet/>
      <dgm:spPr/>
      <dgm:t>
        <a:bodyPr/>
        <a:lstStyle/>
        <a:p>
          <a:endParaRPr lang="en-US"/>
        </a:p>
      </dgm:t>
    </dgm:pt>
    <dgm:pt modelId="{2E5873D5-D6C9-425E-BCA9-434004515FEC}" type="sibTrans" cxnId="{7270F3B2-8BB4-4D91-AB84-6F53FFC8E093}">
      <dgm:prSet/>
      <dgm:spPr/>
      <dgm:t>
        <a:bodyPr/>
        <a:lstStyle/>
        <a:p>
          <a:endParaRPr lang="en-US"/>
        </a:p>
      </dgm:t>
    </dgm:pt>
    <dgm:pt modelId="{05B2B6C1-102A-443F-B299-6BBFCDCA107B}">
      <dgm:prSet phldrT="[Text]"/>
      <dgm:spPr/>
      <dgm:t>
        <a:bodyPr/>
        <a:lstStyle/>
        <a:p>
          <a:r>
            <a:rPr lang="en-US" dirty="0"/>
            <a:t>Cyberinfrastructure</a:t>
          </a:r>
        </a:p>
      </dgm:t>
    </dgm:pt>
    <dgm:pt modelId="{84A2C9C5-1D9D-41B3-BEC3-A78CBB0F24D8}" type="parTrans" cxnId="{17816584-1306-4A97-A2BA-C4645E51D289}">
      <dgm:prSet/>
      <dgm:spPr/>
      <dgm:t>
        <a:bodyPr/>
        <a:lstStyle/>
        <a:p>
          <a:endParaRPr lang="en-US"/>
        </a:p>
      </dgm:t>
    </dgm:pt>
    <dgm:pt modelId="{CB9E8E35-8825-4CC0-A7E0-BE1E9259575F}" type="sibTrans" cxnId="{17816584-1306-4A97-A2BA-C4645E51D289}">
      <dgm:prSet/>
      <dgm:spPr/>
      <dgm:t>
        <a:bodyPr/>
        <a:lstStyle/>
        <a:p>
          <a:endParaRPr lang="en-US"/>
        </a:p>
      </dgm:t>
    </dgm:pt>
    <dgm:pt modelId="{12805C06-42C4-4B01-A965-0ACA5856BAD8}">
      <dgm:prSet phldrT="[Text]"/>
      <dgm:spPr/>
      <dgm:t>
        <a:bodyPr/>
        <a:lstStyle/>
        <a:p>
          <a:r>
            <a:rPr lang="en-US" b="0" i="0" dirty="0"/>
            <a:t>Privacy technologies</a:t>
          </a:r>
          <a:endParaRPr lang="en-US" dirty="0"/>
        </a:p>
      </dgm:t>
    </dgm:pt>
    <dgm:pt modelId="{6F4A1E7F-AA65-489F-B559-FD8C3DBDC12E}" type="parTrans" cxnId="{B21B7CB5-6198-4838-9F6B-CF99B35F6C6A}">
      <dgm:prSet/>
      <dgm:spPr/>
      <dgm:t>
        <a:bodyPr/>
        <a:lstStyle/>
        <a:p>
          <a:endParaRPr lang="en-US"/>
        </a:p>
      </dgm:t>
    </dgm:pt>
    <dgm:pt modelId="{332AE000-2C56-4784-AF89-424CDD2FE2B1}" type="sibTrans" cxnId="{B21B7CB5-6198-4838-9F6B-CF99B35F6C6A}">
      <dgm:prSet/>
      <dgm:spPr/>
      <dgm:t>
        <a:bodyPr/>
        <a:lstStyle/>
        <a:p>
          <a:endParaRPr lang="en-US"/>
        </a:p>
      </dgm:t>
    </dgm:pt>
    <dgm:pt modelId="{14E42A5E-E502-4097-AE4C-2751716FC88E}">
      <dgm:prSet phldrT="[Text]"/>
      <dgm:spPr/>
      <dgm:t>
        <a:bodyPr/>
        <a:lstStyle/>
        <a:p>
          <a:r>
            <a:rPr lang="en-US" b="0" i="0" dirty="0"/>
            <a:t>Information Assurance</a:t>
          </a:r>
          <a:endParaRPr lang="en-US" dirty="0"/>
        </a:p>
      </dgm:t>
    </dgm:pt>
    <dgm:pt modelId="{DD9AD8FA-54E8-4FA8-A8A6-AB14AC19956E}" type="parTrans" cxnId="{B0A9AA1B-6F22-47B3-9D56-BBEBE9DA7937}">
      <dgm:prSet/>
      <dgm:spPr/>
      <dgm:t>
        <a:bodyPr/>
        <a:lstStyle/>
        <a:p>
          <a:endParaRPr lang="en-US"/>
        </a:p>
      </dgm:t>
    </dgm:pt>
    <dgm:pt modelId="{245DA683-FBFB-4DB6-9CE5-BA2B0CDBB2A8}" type="sibTrans" cxnId="{B0A9AA1B-6F22-47B3-9D56-BBEBE9DA7937}">
      <dgm:prSet/>
      <dgm:spPr/>
      <dgm:t>
        <a:bodyPr/>
        <a:lstStyle/>
        <a:p>
          <a:endParaRPr lang="en-US"/>
        </a:p>
      </dgm:t>
    </dgm:pt>
    <dgm:pt modelId="{4D4525F3-58D1-4306-B56E-6C05F737E00B}">
      <dgm:prSet phldrT="[Text]"/>
      <dgm:spPr/>
      <dgm:t>
        <a:bodyPr/>
        <a:lstStyle/>
        <a:p>
          <a:r>
            <a:rPr lang="en-US" dirty="0"/>
            <a:t>Financial Services</a:t>
          </a:r>
        </a:p>
      </dgm:t>
    </dgm:pt>
    <dgm:pt modelId="{04A34A07-EC7D-4C5F-9B29-68AB90C2A97F}" type="parTrans" cxnId="{22D77B13-5E24-445B-8F99-592B610FFFA6}">
      <dgm:prSet/>
      <dgm:spPr/>
      <dgm:t>
        <a:bodyPr/>
        <a:lstStyle/>
        <a:p>
          <a:endParaRPr lang="en-US"/>
        </a:p>
      </dgm:t>
    </dgm:pt>
    <dgm:pt modelId="{6FE56BDE-ED6C-4C9A-8EA0-5EE6E254B2E4}" type="sibTrans" cxnId="{22D77B13-5E24-445B-8F99-592B610FFFA6}">
      <dgm:prSet/>
      <dgm:spPr/>
      <dgm:t>
        <a:bodyPr/>
        <a:lstStyle/>
        <a:p>
          <a:endParaRPr lang="en-US"/>
        </a:p>
      </dgm:t>
    </dgm:pt>
    <dgm:pt modelId="{E9B19EBB-6B50-47FE-BF20-EA6C45A30677}">
      <dgm:prSet phldrT="[Text]"/>
      <dgm:spPr/>
      <dgm:t>
        <a:bodyPr/>
        <a:lstStyle/>
        <a:p>
          <a:endParaRPr lang="en-US" dirty="0"/>
        </a:p>
      </dgm:t>
    </dgm:pt>
    <dgm:pt modelId="{AF6A3DD1-5FD9-4F49-82F8-5AE9D5397F52}" type="parTrans" cxnId="{034CEA12-259B-4D6C-878D-B5ABF1493592}">
      <dgm:prSet/>
      <dgm:spPr/>
      <dgm:t>
        <a:bodyPr/>
        <a:lstStyle/>
        <a:p>
          <a:endParaRPr lang="en-US"/>
        </a:p>
      </dgm:t>
    </dgm:pt>
    <dgm:pt modelId="{FCDD7B9F-D6FA-49C6-96DB-488F8270136B}" type="sibTrans" cxnId="{034CEA12-259B-4D6C-878D-B5ABF1493592}">
      <dgm:prSet/>
      <dgm:spPr/>
      <dgm:t>
        <a:bodyPr/>
        <a:lstStyle/>
        <a:p>
          <a:endParaRPr lang="en-US"/>
        </a:p>
      </dgm:t>
    </dgm:pt>
    <dgm:pt modelId="{2CB804DC-FBC4-4AEC-B852-3564C7F2A20E}">
      <dgm:prSet phldrT="[Text]"/>
      <dgm:spPr/>
      <dgm:t>
        <a:bodyPr/>
        <a:lstStyle/>
        <a:p>
          <a:r>
            <a:rPr lang="en-US" dirty="0"/>
            <a:t>Real-world technologies</a:t>
          </a:r>
        </a:p>
      </dgm:t>
    </dgm:pt>
    <dgm:pt modelId="{9D274E79-1E41-4BDA-ADEE-9348419DD739}" type="parTrans" cxnId="{1D9C3D00-9AAA-4DD8-B977-FED9FF921D0D}">
      <dgm:prSet/>
      <dgm:spPr/>
      <dgm:t>
        <a:bodyPr/>
        <a:lstStyle/>
        <a:p>
          <a:endParaRPr lang="en-US"/>
        </a:p>
      </dgm:t>
    </dgm:pt>
    <dgm:pt modelId="{4CFF56DC-1408-4459-9044-7D36F9F04887}" type="sibTrans" cxnId="{1D9C3D00-9AAA-4DD8-B977-FED9FF921D0D}">
      <dgm:prSet/>
      <dgm:spPr/>
      <dgm:t>
        <a:bodyPr/>
        <a:lstStyle/>
        <a:p>
          <a:endParaRPr lang="en-US"/>
        </a:p>
      </dgm:t>
    </dgm:pt>
    <dgm:pt modelId="{7305854B-F597-476B-94F1-557B576A7025}">
      <dgm:prSet phldrT="[Text]"/>
      <dgm:spPr/>
      <dgm:t>
        <a:bodyPr/>
        <a:lstStyle/>
        <a:p>
          <a:r>
            <a:rPr lang="en-US" dirty="0"/>
            <a:t>Industrial partnerships</a:t>
          </a:r>
        </a:p>
      </dgm:t>
    </dgm:pt>
    <dgm:pt modelId="{FA3001C6-BCB6-4528-AB74-5F17F11C697D}" type="parTrans" cxnId="{3CBEB7B9-D042-442C-986E-0BBAD6B7235D}">
      <dgm:prSet/>
      <dgm:spPr/>
      <dgm:t>
        <a:bodyPr/>
        <a:lstStyle/>
        <a:p>
          <a:endParaRPr lang="en-US"/>
        </a:p>
      </dgm:t>
    </dgm:pt>
    <dgm:pt modelId="{112D93BF-6C47-4296-A73A-6949F4C5298A}" type="sibTrans" cxnId="{3CBEB7B9-D042-442C-986E-0BBAD6B7235D}">
      <dgm:prSet/>
      <dgm:spPr/>
      <dgm:t>
        <a:bodyPr/>
        <a:lstStyle/>
        <a:p>
          <a:endParaRPr lang="en-US"/>
        </a:p>
      </dgm:t>
    </dgm:pt>
    <dgm:pt modelId="{CFBBF84D-8AC0-4F6D-A28C-910604DEC0AC}">
      <dgm:prSet phldrT="[Text]"/>
      <dgm:spPr/>
      <dgm:t>
        <a:bodyPr/>
        <a:lstStyle/>
        <a:p>
          <a:r>
            <a:rPr lang="en-US"/>
            <a:t>Insurance </a:t>
          </a:r>
          <a:r>
            <a:rPr lang="en-US" dirty="0"/>
            <a:t>Industry</a:t>
          </a:r>
        </a:p>
      </dgm:t>
    </dgm:pt>
    <dgm:pt modelId="{C3CB0F2D-6CA0-4BB3-9A24-1DA22319455B}" type="parTrans" cxnId="{F428D833-E281-4584-9FF8-71F36DDBF057}">
      <dgm:prSet/>
      <dgm:spPr/>
    </dgm:pt>
    <dgm:pt modelId="{B07FED09-7ECF-4DAF-B074-5A75D123CF44}" type="sibTrans" cxnId="{F428D833-E281-4584-9FF8-71F36DDBF057}">
      <dgm:prSet/>
      <dgm:spPr/>
    </dgm:pt>
    <dgm:pt modelId="{54C21E9F-9DEB-4FE1-98E4-21A9D1ADA50D}" type="pres">
      <dgm:prSet presAssocID="{CF988D22-D2E1-4950-AE0E-3A004BB3951A}" presName="Name0" presStyleCnt="0">
        <dgm:presLayoutVars>
          <dgm:dir/>
          <dgm:animLvl val="lvl"/>
          <dgm:resizeHandles val="exact"/>
        </dgm:presLayoutVars>
      </dgm:prSet>
      <dgm:spPr/>
    </dgm:pt>
    <dgm:pt modelId="{D226416E-2E65-40FA-8F3D-383452D70CD9}" type="pres">
      <dgm:prSet presAssocID="{08FB78EB-70C5-4F80-9EA4-C7A0487981C6}" presName="linNode" presStyleCnt="0"/>
      <dgm:spPr/>
    </dgm:pt>
    <dgm:pt modelId="{1BD04A97-F54C-415A-AC5F-5C27046AF8C0}" type="pres">
      <dgm:prSet presAssocID="{08FB78EB-70C5-4F80-9EA4-C7A0487981C6}" presName="parentText" presStyleLbl="node1" presStyleIdx="0" presStyleCnt="5">
        <dgm:presLayoutVars>
          <dgm:chMax val="1"/>
          <dgm:bulletEnabled val="1"/>
        </dgm:presLayoutVars>
      </dgm:prSet>
      <dgm:spPr/>
    </dgm:pt>
    <dgm:pt modelId="{8C5188F2-4A03-48E3-B52A-297CB0828ABB}" type="pres">
      <dgm:prSet presAssocID="{08FB78EB-70C5-4F80-9EA4-C7A0487981C6}" presName="descendantText" presStyleLbl="alignAccFollowNode1" presStyleIdx="0" presStyleCnt="5">
        <dgm:presLayoutVars>
          <dgm:bulletEnabled val="1"/>
        </dgm:presLayoutVars>
      </dgm:prSet>
      <dgm:spPr/>
    </dgm:pt>
    <dgm:pt modelId="{6AE2C5B2-7701-40E9-8056-6071D3B615B2}" type="pres">
      <dgm:prSet presAssocID="{BF8F5979-34B7-4533-A64D-6D996ABCD8CB}" presName="sp" presStyleCnt="0"/>
      <dgm:spPr/>
    </dgm:pt>
    <dgm:pt modelId="{D0C8FAB8-DFF2-43E8-8514-9CEBF9379DA4}" type="pres">
      <dgm:prSet presAssocID="{D5B486F8-166A-4580-8E22-43F3AC5EC114}" presName="linNode" presStyleCnt="0"/>
      <dgm:spPr/>
    </dgm:pt>
    <dgm:pt modelId="{2097DA85-B6AD-4FCD-9462-E84C34F5BDEF}" type="pres">
      <dgm:prSet presAssocID="{D5B486F8-166A-4580-8E22-43F3AC5EC114}" presName="parentText" presStyleLbl="node1" presStyleIdx="1" presStyleCnt="5">
        <dgm:presLayoutVars>
          <dgm:chMax val="1"/>
          <dgm:bulletEnabled val="1"/>
        </dgm:presLayoutVars>
      </dgm:prSet>
      <dgm:spPr/>
    </dgm:pt>
    <dgm:pt modelId="{D5DA1657-87E0-4675-B1B5-881CDD63DEEB}" type="pres">
      <dgm:prSet presAssocID="{D5B486F8-166A-4580-8E22-43F3AC5EC114}" presName="descendantText" presStyleLbl="alignAccFollowNode1" presStyleIdx="1" presStyleCnt="5">
        <dgm:presLayoutVars>
          <dgm:bulletEnabled val="1"/>
        </dgm:presLayoutVars>
      </dgm:prSet>
      <dgm:spPr/>
    </dgm:pt>
    <dgm:pt modelId="{EE3D75AF-90A6-4719-91A9-70B31D59F3AF}" type="pres">
      <dgm:prSet presAssocID="{8994B006-B6D3-4D97-8B19-CC4B69EABEC2}" presName="sp" presStyleCnt="0"/>
      <dgm:spPr/>
    </dgm:pt>
    <dgm:pt modelId="{760B816B-1B10-46AA-977D-9A5F480F8B3F}" type="pres">
      <dgm:prSet presAssocID="{78EF3FFF-F373-4DC4-A00D-3005991B25A5}" presName="linNode" presStyleCnt="0"/>
      <dgm:spPr/>
    </dgm:pt>
    <dgm:pt modelId="{F46AE0E9-D7FE-4E27-BAEB-ED111A5ABE51}" type="pres">
      <dgm:prSet presAssocID="{78EF3FFF-F373-4DC4-A00D-3005991B25A5}" presName="parentText" presStyleLbl="node1" presStyleIdx="2" presStyleCnt="5">
        <dgm:presLayoutVars>
          <dgm:chMax val="1"/>
          <dgm:bulletEnabled val="1"/>
        </dgm:presLayoutVars>
      </dgm:prSet>
      <dgm:spPr/>
    </dgm:pt>
    <dgm:pt modelId="{20758E62-E758-44E5-8FD0-B5322A3BB13F}" type="pres">
      <dgm:prSet presAssocID="{78EF3FFF-F373-4DC4-A00D-3005991B25A5}" presName="descendantText" presStyleLbl="alignAccFollowNode1" presStyleIdx="2" presStyleCnt="5">
        <dgm:presLayoutVars>
          <dgm:bulletEnabled val="1"/>
        </dgm:presLayoutVars>
      </dgm:prSet>
      <dgm:spPr/>
    </dgm:pt>
    <dgm:pt modelId="{75A5F432-B734-4C13-9CBD-7599E4F9281E}" type="pres">
      <dgm:prSet presAssocID="{49C7BA29-994D-4EB9-9A22-7525266E706F}" presName="sp" presStyleCnt="0"/>
      <dgm:spPr/>
    </dgm:pt>
    <dgm:pt modelId="{391AFEDB-0B51-4EB1-B241-076D0F870E8C}" type="pres">
      <dgm:prSet presAssocID="{192DD6D1-8E43-4C1C-BB13-65C9770CEB7D}" presName="linNode" presStyleCnt="0"/>
      <dgm:spPr/>
    </dgm:pt>
    <dgm:pt modelId="{8B641923-5FDD-4A5F-AC55-3C79D182E305}" type="pres">
      <dgm:prSet presAssocID="{192DD6D1-8E43-4C1C-BB13-65C9770CEB7D}" presName="parentText" presStyleLbl="node1" presStyleIdx="3" presStyleCnt="5">
        <dgm:presLayoutVars>
          <dgm:chMax val="1"/>
          <dgm:bulletEnabled val="1"/>
        </dgm:presLayoutVars>
      </dgm:prSet>
      <dgm:spPr/>
    </dgm:pt>
    <dgm:pt modelId="{D1546272-619A-4A5F-BED4-A1B23694D1A6}" type="pres">
      <dgm:prSet presAssocID="{192DD6D1-8E43-4C1C-BB13-65C9770CEB7D}" presName="descendantText" presStyleLbl="alignAccFollowNode1" presStyleIdx="3" presStyleCnt="5">
        <dgm:presLayoutVars>
          <dgm:bulletEnabled val="1"/>
        </dgm:presLayoutVars>
      </dgm:prSet>
      <dgm:spPr/>
    </dgm:pt>
    <dgm:pt modelId="{290D32DE-1A44-4B96-90F4-5920630A88A0}" type="pres">
      <dgm:prSet presAssocID="{8CCBB4FF-64EF-4517-8C2B-08B2EE4D8568}" presName="sp" presStyleCnt="0"/>
      <dgm:spPr/>
    </dgm:pt>
    <dgm:pt modelId="{9641010A-502A-4F42-9E69-1ACF7140A133}" type="pres">
      <dgm:prSet presAssocID="{AC7C97EE-1FB2-4C8A-93AB-773BA4554626}" presName="linNode" presStyleCnt="0"/>
      <dgm:spPr/>
    </dgm:pt>
    <dgm:pt modelId="{4A28CE18-3776-42C6-9D64-F0F18C0729C9}" type="pres">
      <dgm:prSet presAssocID="{AC7C97EE-1FB2-4C8A-93AB-773BA4554626}" presName="parentText" presStyleLbl="node1" presStyleIdx="4" presStyleCnt="5">
        <dgm:presLayoutVars>
          <dgm:chMax val="1"/>
          <dgm:bulletEnabled val="1"/>
        </dgm:presLayoutVars>
      </dgm:prSet>
      <dgm:spPr/>
    </dgm:pt>
    <dgm:pt modelId="{75129B29-202F-48BA-92B2-10F0E58D7272}" type="pres">
      <dgm:prSet presAssocID="{AC7C97EE-1FB2-4C8A-93AB-773BA4554626}" presName="descendantText" presStyleLbl="alignAccFollowNode1" presStyleIdx="4" presStyleCnt="5">
        <dgm:presLayoutVars>
          <dgm:bulletEnabled val="1"/>
        </dgm:presLayoutVars>
      </dgm:prSet>
      <dgm:spPr/>
    </dgm:pt>
  </dgm:ptLst>
  <dgm:cxnLst>
    <dgm:cxn modelId="{1D9C3D00-9AAA-4DD8-B977-FED9FF921D0D}" srcId="{AC7C97EE-1FB2-4C8A-93AB-773BA4554626}" destId="{2CB804DC-FBC4-4AEC-B852-3564C7F2A20E}" srcOrd="0" destOrd="0" parTransId="{9D274E79-1E41-4BDA-ADEE-9348419DD739}" sibTransId="{4CFF56DC-1408-4459-9044-7D36F9F04887}"/>
    <dgm:cxn modelId="{DA733703-3600-4D2B-8368-DDDF180D1349}" srcId="{CF988D22-D2E1-4950-AE0E-3A004BB3951A}" destId="{78EF3FFF-F373-4DC4-A00D-3005991B25A5}" srcOrd="2" destOrd="0" parTransId="{A9036FA9-C7B5-45F8-B791-5FEC3BAFEBD0}" sibTransId="{49C7BA29-994D-4EB9-9A22-7525266E706F}"/>
    <dgm:cxn modelId="{78637D10-9781-44DD-B2B0-22924C950639}" type="presOf" srcId="{FEEDDE7C-58A2-4BF5-B69E-192F377D8801}" destId="{8C5188F2-4A03-48E3-B52A-297CB0828ABB}" srcOrd="0" destOrd="0" presId="urn:microsoft.com/office/officeart/2005/8/layout/vList5"/>
    <dgm:cxn modelId="{034CEA12-259B-4D6C-878D-B5ABF1493592}" srcId="{192DD6D1-8E43-4C1C-BB13-65C9770CEB7D}" destId="{E9B19EBB-6B50-47FE-BF20-EA6C45A30677}" srcOrd="2" destOrd="0" parTransId="{AF6A3DD1-5FD9-4F49-82F8-5AE9D5397F52}" sibTransId="{FCDD7B9F-D6FA-49C6-96DB-488F8270136B}"/>
    <dgm:cxn modelId="{22D77B13-5E24-445B-8F99-592B610FFFA6}" srcId="{192DD6D1-8E43-4C1C-BB13-65C9770CEB7D}" destId="{4D4525F3-58D1-4306-B56E-6C05F737E00B}" srcOrd="0" destOrd="0" parTransId="{04A34A07-EC7D-4C5F-9B29-68AB90C2A97F}" sibTransId="{6FE56BDE-ED6C-4C9A-8EA0-5EE6E254B2E4}"/>
    <dgm:cxn modelId="{93647517-1A8D-4704-A9C8-3078DB0C645E}" srcId="{D5B486F8-166A-4580-8E22-43F3AC5EC114}" destId="{EE03C38C-583D-4800-B20D-6C2D757FAB3C}" srcOrd="0" destOrd="0" parTransId="{9F3D71F5-4A83-4A30-BEA3-4B1ECFC907A3}" sibTransId="{35A84D41-40C3-45F1-8BE4-071417C9DD66}"/>
    <dgm:cxn modelId="{9149031A-2AFC-40D0-8E6F-18742FE5778E}" type="presOf" srcId="{05B2B6C1-102A-443F-B299-6BBFCDCA107B}" destId="{8C5188F2-4A03-48E3-B52A-297CB0828ABB}" srcOrd="0" destOrd="1" presId="urn:microsoft.com/office/officeart/2005/8/layout/vList5"/>
    <dgm:cxn modelId="{B0A9AA1B-6F22-47B3-9D56-BBEBE9DA7937}" srcId="{D5B486F8-166A-4580-8E22-43F3AC5EC114}" destId="{14E42A5E-E502-4097-AE4C-2751716FC88E}" srcOrd="2" destOrd="0" parTransId="{DD9AD8FA-54E8-4FA8-A8A6-AB14AC19956E}" sibTransId="{245DA683-FBFB-4DB6-9CE5-BA2B0CDBB2A8}"/>
    <dgm:cxn modelId="{F428D833-E281-4584-9FF8-71F36DDBF057}" srcId="{192DD6D1-8E43-4C1C-BB13-65C9770CEB7D}" destId="{CFBBF84D-8AC0-4F6D-A28C-910604DEC0AC}" srcOrd="1" destOrd="0" parTransId="{C3CB0F2D-6CA0-4BB3-9A24-1DA22319455B}" sibTransId="{B07FED09-7ECF-4DAF-B074-5A75D123CF44}"/>
    <dgm:cxn modelId="{4C70A237-C74E-40CD-81EB-678C926CC937}" srcId="{CF988D22-D2E1-4950-AE0E-3A004BB3951A}" destId="{08FB78EB-70C5-4F80-9EA4-C7A0487981C6}" srcOrd="0" destOrd="0" parTransId="{C4321D4C-694E-4FA6-AC3B-11157973F8E1}" sibTransId="{BF8F5979-34B7-4533-A64D-6D996ABCD8CB}"/>
    <dgm:cxn modelId="{6C86233C-656F-45F8-BD7C-68067CFAD85C}" type="presOf" srcId="{7B5BF9A6-47D8-4CCE-B470-5DA44AA3D016}" destId="{20758E62-E758-44E5-8FD0-B5322A3BB13F}" srcOrd="0" destOrd="0" presId="urn:microsoft.com/office/officeart/2005/8/layout/vList5"/>
    <dgm:cxn modelId="{EA56E64E-C687-4C0E-AAE0-85B3092C260E}" type="presOf" srcId="{EE03C38C-583D-4800-B20D-6C2D757FAB3C}" destId="{D5DA1657-87E0-4675-B1B5-881CDD63DEEB}" srcOrd="0" destOrd="0" presId="urn:microsoft.com/office/officeart/2005/8/layout/vList5"/>
    <dgm:cxn modelId="{D1D9A659-E06D-4039-A8D9-3A81C8B37F86}" type="presOf" srcId="{AC7C97EE-1FB2-4C8A-93AB-773BA4554626}" destId="{4A28CE18-3776-42C6-9D64-F0F18C0729C9}" srcOrd="0" destOrd="0" presId="urn:microsoft.com/office/officeart/2005/8/layout/vList5"/>
    <dgm:cxn modelId="{4D29DE63-846E-4459-8935-47177CDC7DAB}" type="presOf" srcId="{CFBBF84D-8AC0-4F6D-A28C-910604DEC0AC}" destId="{D1546272-619A-4A5F-BED4-A1B23694D1A6}" srcOrd="0" destOrd="1" presId="urn:microsoft.com/office/officeart/2005/8/layout/vList5"/>
    <dgm:cxn modelId="{DDD1BC67-9A26-4AC4-98E3-CA3337078EFC}" srcId="{CF988D22-D2E1-4950-AE0E-3A004BB3951A}" destId="{D5B486F8-166A-4580-8E22-43F3AC5EC114}" srcOrd="1" destOrd="0" parTransId="{8D3B89CD-19C5-4E96-A740-FED7F1FF0ADB}" sibTransId="{8994B006-B6D3-4D97-8B19-CC4B69EABEC2}"/>
    <dgm:cxn modelId="{12CB4173-9A36-4357-BEC7-3E3D33C8722B}" srcId="{CF988D22-D2E1-4950-AE0E-3A004BB3951A}" destId="{192DD6D1-8E43-4C1C-BB13-65C9770CEB7D}" srcOrd="3" destOrd="0" parTransId="{9E3E51F0-A16A-49D3-83AE-338772D8E9A6}" sibTransId="{8CCBB4FF-64EF-4517-8C2B-08B2EE4D8568}"/>
    <dgm:cxn modelId="{7D816883-63B9-4E50-8D89-1EA4D24D2561}" srcId="{08FB78EB-70C5-4F80-9EA4-C7A0487981C6}" destId="{FEEDDE7C-58A2-4BF5-B69E-192F377D8801}" srcOrd="0" destOrd="0" parTransId="{EDB71D57-963C-4207-B4DA-F04520B9B7DD}" sibTransId="{96C7CB25-46C9-48BF-A103-79E19EF8ACBA}"/>
    <dgm:cxn modelId="{17816584-1306-4A97-A2BA-C4645E51D289}" srcId="{08FB78EB-70C5-4F80-9EA4-C7A0487981C6}" destId="{05B2B6C1-102A-443F-B299-6BBFCDCA107B}" srcOrd="1" destOrd="0" parTransId="{84A2C9C5-1D9D-41B3-BEC3-A78CBB0F24D8}" sibTransId="{CB9E8E35-8825-4CC0-A7E0-BE1E9259575F}"/>
    <dgm:cxn modelId="{EA27F793-D152-41BC-A71F-E42ED86D7EA4}" type="presOf" srcId="{78EF3FFF-F373-4DC4-A00D-3005991B25A5}" destId="{F46AE0E9-D7FE-4E27-BAEB-ED111A5ABE51}" srcOrd="0" destOrd="0" presId="urn:microsoft.com/office/officeart/2005/8/layout/vList5"/>
    <dgm:cxn modelId="{889E03AE-5735-463B-B3A1-2970907DCA7A}" type="presOf" srcId="{17DD6C60-6166-4D8D-A949-B040CC493616}" destId="{20758E62-E758-44E5-8FD0-B5322A3BB13F}" srcOrd="0" destOrd="1" presId="urn:microsoft.com/office/officeart/2005/8/layout/vList5"/>
    <dgm:cxn modelId="{7270F3B2-8BB4-4D91-AB84-6F53FFC8E093}" srcId="{CF988D22-D2E1-4950-AE0E-3A004BB3951A}" destId="{AC7C97EE-1FB2-4C8A-93AB-773BA4554626}" srcOrd="4" destOrd="0" parTransId="{73BFCE7C-2A39-4E18-BBBA-8EEB7E5B0102}" sibTransId="{2E5873D5-D6C9-425E-BCA9-434004515FEC}"/>
    <dgm:cxn modelId="{B21B7CB5-6198-4838-9F6B-CF99B35F6C6A}" srcId="{D5B486F8-166A-4580-8E22-43F3AC5EC114}" destId="{12805C06-42C4-4B01-A965-0ACA5856BAD8}" srcOrd="1" destOrd="0" parTransId="{6F4A1E7F-AA65-489F-B559-FD8C3DBDC12E}" sibTransId="{332AE000-2C56-4784-AF89-424CDD2FE2B1}"/>
    <dgm:cxn modelId="{800A80B6-DF2B-4C3D-86CA-DF9408D5219E}" type="presOf" srcId="{192DD6D1-8E43-4C1C-BB13-65C9770CEB7D}" destId="{8B641923-5FDD-4A5F-AC55-3C79D182E305}" srcOrd="0" destOrd="0" presId="urn:microsoft.com/office/officeart/2005/8/layout/vList5"/>
    <dgm:cxn modelId="{3CBEB7B9-D042-442C-986E-0BBAD6B7235D}" srcId="{AC7C97EE-1FB2-4C8A-93AB-773BA4554626}" destId="{7305854B-F597-476B-94F1-557B576A7025}" srcOrd="1" destOrd="0" parTransId="{FA3001C6-BCB6-4528-AB74-5F17F11C697D}" sibTransId="{112D93BF-6C47-4296-A73A-6949F4C5298A}"/>
    <dgm:cxn modelId="{617AFEC2-208E-4894-8F9B-993FBF35CC59}" type="presOf" srcId="{14E42A5E-E502-4097-AE4C-2751716FC88E}" destId="{D5DA1657-87E0-4675-B1B5-881CDD63DEEB}" srcOrd="0" destOrd="2" presId="urn:microsoft.com/office/officeart/2005/8/layout/vList5"/>
    <dgm:cxn modelId="{69ED2EC6-D736-4D36-8C3A-B5FCCBBA3409}" type="presOf" srcId="{12805C06-42C4-4B01-A965-0ACA5856BAD8}" destId="{D5DA1657-87E0-4675-B1B5-881CDD63DEEB}" srcOrd="0" destOrd="1" presId="urn:microsoft.com/office/officeart/2005/8/layout/vList5"/>
    <dgm:cxn modelId="{4D538DC6-CA09-4A46-84B2-FC69FB726C72}" type="presOf" srcId="{E9B19EBB-6B50-47FE-BF20-EA6C45A30677}" destId="{D1546272-619A-4A5F-BED4-A1B23694D1A6}" srcOrd="0" destOrd="2" presId="urn:microsoft.com/office/officeart/2005/8/layout/vList5"/>
    <dgm:cxn modelId="{1CA4BFCD-4189-47CE-92AD-884D703169CB}" srcId="{78EF3FFF-F373-4DC4-A00D-3005991B25A5}" destId="{17DD6C60-6166-4D8D-A949-B040CC493616}" srcOrd="1" destOrd="0" parTransId="{7FC3B0A3-A72C-4ED5-B931-99CBD4E295A9}" sibTransId="{86FD059D-5C8F-4177-A790-D8D3DA0D137D}"/>
    <dgm:cxn modelId="{0EEFE1CE-E21F-42AE-8BA7-F409059D60D0}" srcId="{78EF3FFF-F373-4DC4-A00D-3005991B25A5}" destId="{7B5BF9A6-47D8-4CCE-B470-5DA44AA3D016}" srcOrd="0" destOrd="0" parTransId="{9C9AD4AE-0C5D-418E-AA6D-6F212DC20D78}" sibTransId="{D6CED24F-6F72-4F75-A02E-2DB4FA3FA846}"/>
    <dgm:cxn modelId="{1E3BD1D3-265D-436E-8DB1-9B82ADBDA623}" type="presOf" srcId="{2CB804DC-FBC4-4AEC-B852-3564C7F2A20E}" destId="{75129B29-202F-48BA-92B2-10F0E58D7272}" srcOrd="0" destOrd="0" presId="urn:microsoft.com/office/officeart/2005/8/layout/vList5"/>
    <dgm:cxn modelId="{B8DF83D7-5079-4C42-8C47-E72269F95B47}" type="presOf" srcId="{CF988D22-D2E1-4950-AE0E-3A004BB3951A}" destId="{54C21E9F-9DEB-4FE1-98E4-21A9D1ADA50D}" srcOrd="0" destOrd="0" presId="urn:microsoft.com/office/officeart/2005/8/layout/vList5"/>
    <dgm:cxn modelId="{EE3654E3-4615-496A-B1FD-AE4531C330B5}" type="presOf" srcId="{08FB78EB-70C5-4F80-9EA4-C7A0487981C6}" destId="{1BD04A97-F54C-415A-AC5F-5C27046AF8C0}" srcOrd="0" destOrd="0" presId="urn:microsoft.com/office/officeart/2005/8/layout/vList5"/>
    <dgm:cxn modelId="{FDFB21F1-E2EE-4CD6-856B-356331BF7738}" type="presOf" srcId="{4D4525F3-58D1-4306-B56E-6C05F737E00B}" destId="{D1546272-619A-4A5F-BED4-A1B23694D1A6}" srcOrd="0" destOrd="0" presId="urn:microsoft.com/office/officeart/2005/8/layout/vList5"/>
    <dgm:cxn modelId="{B945B5FA-530B-4B6E-B67C-6757C0F6CE4A}" type="presOf" srcId="{D5B486F8-166A-4580-8E22-43F3AC5EC114}" destId="{2097DA85-B6AD-4FCD-9462-E84C34F5BDEF}" srcOrd="0" destOrd="0" presId="urn:microsoft.com/office/officeart/2005/8/layout/vList5"/>
    <dgm:cxn modelId="{360786FB-6A21-4548-808F-39BB05E6759D}" type="presOf" srcId="{7305854B-F597-476B-94F1-557B576A7025}" destId="{75129B29-202F-48BA-92B2-10F0E58D7272}" srcOrd="0" destOrd="1" presId="urn:microsoft.com/office/officeart/2005/8/layout/vList5"/>
    <dgm:cxn modelId="{6D3BC3D5-36E9-4DD5-9E6E-2143098ECE37}" type="presParOf" srcId="{54C21E9F-9DEB-4FE1-98E4-21A9D1ADA50D}" destId="{D226416E-2E65-40FA-8F3D-383452D70CD9}" srcOrd="0" destOrd="0" presId="urn:microsoft.com/office/officeart/2005/8/layout/vList5"/>
    <dgm:cxn modelId="{EFCF9690-9AB3-4851-A130-987E98C60829}" type="presParOf" srcId="{D226416E-2E65-40FA-8F3D-383452D70CD9}" destId="{1BD04A97-F54C-415A-AC5F-5C27046AF8C0}" srcOrd="0" destOrd="0" presId="urn:microsoft.com/office/officeart/2005/8/layout/vList5"/>
    <dgm:cxn modelId="{C287644C-436C-4F0B-A7E2-9BDA0EE68FB1}" type="presParOf" srcId="{D226416E-2E65-40FA-8F3D-383452D70CD9}" destId="{8C5188F2-4A03-48E3-B52A-297CB0828ABB}" srcOrd="1" destOrd="0" presId="urn:microsoft.com/office/officeart/2005/8/layout/vList5"/>
    <dgm:cxn modelId="{E6757BE5-260E-41F3-B30C-464E39CA58F1}" type="presParOf" srcId="{54C21E9F-9DEB-4FE1-98E4-21A9D1ADA50D}" destId="{6AE2C5B2-7701-40E9-8056-6071D3B615B2}" srcOrd="1" destOrd="0" presId="urn:microsoft.com/office/officeart/2005/8/layout/vList5"/>
    <dgm:cxn modelId="{BD31946C-01D4-41A9-A89A-A6C0A06B4812}" type="presParOf" srcId="{54C21E9F-9DEB-4FE1-98E4-21A9D1ADA50D}" destId="{D0C8FAB8-DFF2-43E8-8514-9CEBF9379DA4}" srcOrd="2" destOrd="0" presId="urn:microsoft.com/office/officeart/2005/8/layout/vList5"/>
    <dgm:cxn modelId="{3A0A31DB-A745-4A3D-9F6E-88E714EAF09A}" type="presParOf" srcId="{D0C8FAB8-DFF2-43E8-8514-9CEBF9379DA4}" destId="{2097DA85-B6AD-4FCD-9462-E84C34F5BDEF}" srcOrd="0" destOrd="0" presId="urn:microsoft.com/office/officeart/2005/8/layout/vList5"/>
    <dgm:cxn modelId="{3F099394-0714-4143-8D81-D69FAD1227B1}" type="presParOf" srcId="{D0C8FAB8-DFF2-43E8-8514-9CEBF9379DA4}" destId="{D5DA1657-87E0-4675-B1B5-881CDD63DEEB}" srcOrd="1" destOrd="0" presId="urn:microsoft.com/office/officeart/2005/8/layout/vList5"/>
    <dgm:cxn modelId="{220DA545-7049-4E2F-82DF-A2EE9A8F292B}" type="presParOf" srcId="{54C21E9F-9DEB-4FE1-98E4-21A9D1ADA50D}" destId="{EE3D75AF-90A6-4719-91A9-70B31D59F3AF}" srcOrd="3" destOrd="0" presId="urn:microsoft.com/office/officeart/2005/8/layout/vList5"/>
    <dgm:cxn modelId="{EC63FF86-4F56-4DC8-91DD-465F9A42DCE1}" type="presParOf" srcId="{54C21E9F-9DEB-4FE1-98E4-21A9D1ADA50D}" destId="{760B816B-1B10-46AA-977D-9A5F480F8B3F}" srcOrd="4" destOrd="0" presId="urn:microsoft.com/office/officeart/2005/8/layout/vList5"/>
    <dgm:cxn modelId="{9B503780-BC51-416D-B231-9B758B69AAE4}" type="presParOf" srcId="{760B816B-1B10-46AA-977D-9A5F480F8B3F}" destId="{F46AE0E9-D7FE-4E27-BAEB-ED111A5ABE51}" srcOrd="0" destOrd="0" presId="urn:microsoft.com/office/officeart/2005/8/layout/vList5"/>
    <dgm:cxn modelId="{8A4B9EE5-8E89-4DCC-84BF-62B8D2A1BEC9}" type="presParOf" srcId="{760B816B-1B10-46AA-977D-9A5F480F8B3F}" destId="{20758E62-E758-44E5-8FD0-B5322A3BB13F}" srcOrd="1" destOrd="0" presId="urn:microsoft.com/office/officeart/2005/8/layout/vList5"/>
    <dgm:cxn modelId="{6EAA0594-6857-41B9-86A4-781B2895044C}" type="presParOf" srcId="{54C21E9F-9DEB-4FE1-98E4-21A9D1ADA50D}" destId="{75A5F432-B734-4C13-9CBD-7599E4F9281E}" srcOrd="5" destOrd="0" presId="urn:microsoft.com/office/officeart/2005/8/layout/vList5"/>
    <dgm:cxn modelId="{37E901C2-5818-4BB0-A17B-B8099EC73D93}" type="presParOf" srcId="{54C21E9F-9DEB-4FE1-98E4-21A9D1ADA50D}" destId="{391AFEDB-0B51-4EB1-B241-076D0F870E8C}" srcOrd="6" destOrd="0" presId="urn:microsoft.com/office/officeart/2005/8/layout/vList5"/>
    <dgm:cxn modelId="{52B71CE7-805E-46A0-A1C4-6D3CB2742B50}" type="presParOf" srcId="{391AFEDB-0B51-4EB1-B241-076D0F870E8C}" destId="{8B641923-5FDD-4A5F-AC55-3C79D182E305}" srcOrd="0" destOrd="0" presId="urn:microsoft.com/office/officeart/2005/8/layout/vList5"/>
    <dgm:cxn modelId="{21CB6DBD-7757-4351-B3E1-4E04EFF98E9A}" type="presParOf" srcId="{391AFEDB-0B51-4EB1-B241-076D0F870E8C}" destId="{D1546272-619A-4A5F-BED4-A1B23694D1A6}" srcOrd="1" destOrd="0" presId="urn:microsoft.com/office/officeart/2005/8/layout/vList5"/>
    <dgm:cxn modelId="{EC5DBEB0-2723-48B4-8714-2A26C104B864}" type="presParOf" srcId="{54C21E9F-9DEB-4FE1-98E4-21A9D1ADA50D}" destId="{290D32DE-1A44-4B96-90F4-5920630A88A0}" srcOrd="7" destOrd="0" presId="urn:microsoft.com/office/officeart/2005/8/layout/vList5"/>
    <dgm:cxn modelId="{EDAD6C22-B30E-4357-A989-2CD1524DEF2B}" type="presParOf" srcId="{54C21E9F-9DEB-4FE1-98E4-21A9D1ADA50D}" destId="{9641010A-502A-4F42-9E69-1ACF7140A133}" srcOrd="8" destOrd="0" presId="urn:microsoft.com/office/officeart/2005/8/layout/vList5"/>
    <dgm:cxn modelId="{3FFC30D8-E30F-436D-8472-54571A9346E5}" type="presParOf" srcId="{9641010A-502A-4F42-9E69-1ACF7140A133}" destId="{4A28CE18-3776-42C6-9D64-F0F18C0729C9}" srcOrd="0" destOrd="0" presId="urn:microsoft.com/office/officeart/2005/8/layout/vList5"/>
    <dgm:cxn modelId="{3AE0FBE6-84AB-4421-9EA9-91181DEDE0C6}" type="presParOf" srcId="{9641010A-502A-4F42-9E69-1ACF7140A133}" destId="{75129B29-202F-48BA-92B2-10F0E58D727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7FEDEB6-B78B-4505-A2F4-DB92F7ACF1D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B4CE21F-B76A-4851-9672-9D2C952535DB}">
      <dgm:prSet/>
      <dgm:spPr/>
      <dgm:t>
        <a:bodyPr/>
        <a:lstStyle/>
        <a:p>
          <a:pPr>
            <a:lnSpc>
              <a:spcPct val="100000"/>
            </a:lnSpc>
          </a:pPr>
          <a:r>
            <a:rPr lang="en-US"/>
            <a:t>Use a Docker image. </a:t>
          </a:r>
        </a:p>
      </dgm:t>
    </dgm:pt>
    <dgm:pt modelId="{0BFF6B66-B6F4-42A2-84FC-61144D184602}" type="parTrans" cxnId="{D63655E6-3CFD-4597-AE3D-335F316454FD}">
      <dgm:prSet/>
      <dgm:spPr/>
      <dgm:t>
        <a:bodyPr/>
        <a:lstStyle/>
        <a:p>
          <a:endParaRPr lang="en-US"/>
        </a:p>
      </dgm:t>
    </dgm:pt>
    <dgm:pt modelId="{96ADFC04-139E-42F8-A30A-84CECB40758F}" type="sibTrans" cxnId="{D63655E6-3CFD-4597-AE3D-335F316454FD}">
      <dgm:prSet/>
      <dgm:spPr/>
      <dgm:t>
        <a:bodyPr/>
        <a:lstStyle/>
        <a:p>
          <a:endParaRPr lang="en-US"/>
        </a:p>
      </dgm:t>
    </dgm:pt>
    <dgm:pt modelId="{E747A507-0745-4764-B262-744A3DA9AFEA}">
      <dgm:prSet/>
      <dgm:spPr/>
      <dgm:t>
        <a:bodyPr/>
        <a:lstStyle/>
        <a:p>
          <a:pPr>
            <a:lnSpc>
              <a:spcPct val="100000"/>
            </a:lnSpc>
          </a:pPr>
          <a:r>
            <a:rPr lang="en-US" dirty="0"/>
            <a:t>Building from source. Works for both </a:t>
          </a:r>
          <a:r>
            <a:rPr lang="en-US" dirty="0">
              <a:solidFill>
                <a:srgbClr val="7030A0"/>
              </a:solidFill>
            </a:rPr>
            <a:t>Arkouda</a:t>
          </a:r>
          <a:r>
            <a:rPr lang="en-US" dirty="0"/>
            <a:t> and/or </a:t>
          </a:r>
          <a:r>
            <a:rPr lang="en-US" dirty="0">
              <a:solidFill>
                <a:srgbClr val="FF0000"/>
              </a:solidFill>
            </a:rPr>
            <a:t>Arachne</a:t>
          </a:r>
          <a:r>
            <a:rPr lang="en-US" dirty="0"/>
            <a:t>.</a:t>
          </a:r>
        </a:p>
      </dgm:t>
    </dgm:pt>
    <dgm:pt modelId="{E1AB1476-3AA6-42AC-82C4-7D3F2EDBAF54}" type="parTrans" cxnId="{A8A35FDE-F7E9-404B-A250-1A76611B1B1A}">
      <dgm:prSet/>
      <dgm:spPr/>
      <dgm:t>
        <a:bodyPr/>
        <a:lstStyle/>
        <a:p>
          <a:endParaRPr lang="en-US"/>
        </a:p>
      </dgm:t>
    </dgm:pt>
    <dgm:pt modelId="{A7455D34-166A-4BF4-A6E4-767333974CAE}" type="sibTrans" cxnId="{A8A35FDE-F7E9-404B-A250-1A76611B1B1A}">
      <dgm:prSet/>
      <dgm:spPr/>
      <dgm:t>
        <a:bodyPr/>
        <a:lstStyle/>
        <a:p>
          <a:endParaRPr lang="en-US"/>
        </a:p>
      </dgm:t>
    </dgm:pt>
    <dgm:pt modelId="{27D9924A-07A4-4CCA-962D-89D49BF6DA4D}" type="pres">
      <dgm:prSet presAssocID="{A7FEDEB6-B78B-4505-A2F4-DB92F7ACF1DB}" presName="root" presStyleCnt="0">
        <dgm:presLayoutVars>
          <dgm:dir/>
          <dgm:resizeHandles val="exact"/>
        </dgm:presLayoutVars>
      </dgm:prSet>
      <dgm:spPr/>
    </dgm:pt>
    <dgm:pt modelId="{ABBA2BAD-AB76-48F3-B62D-16781A71FE02}" type="pres">
      <dgm:prSet presAssocID="{8B4CE21F-B76A-4851-9672-9D2C952535DB}" presName="compNode" presStyleCnt="0"/>
      <dgm:spPr/>
    </dgm:pt>
    <dgm:pt modelId="{7F177C75-1074-42B3-9D0F-60E9B17C71C8}" type="pres">
      <dgm:prSet presAssocID="{8B4CE21F-B76A-4851-9672-9D2C952535DB}" presName="bgRect" presStyleLbl="bgShp" presStyleIdx="0" presStyleCnt="2"/>
      <dgm:spPr/>
    </dgm:pt>
    <dgm:pt modelId="{45F29D39-A322-4D03-88C4-6667822CC606}" type="pres">
      <dgm:prSet presAssocID="{8B4CE21F-B76A-4851-9672-9D2C95253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mages"/>
        </a:ext>
      </dgm:extLst>
    </dgm:pt>
    <dgm:pt modelId="{C646BB37-E68C-4AC2-8527-5DBEDA582A10}" type="pres">
      <dgm:prSet presAssocID="{8B4CE21F-B76A-4851-9672-9D2C952535DB}" presName="spaceRect" presStyleCnt="0"/>
      <dgm:spPr/>
    </dgm:pt>
    <dgm:pt modelId="{26996895-D2D1-4AC7-B66E-FBC3DFDAF0DA}" type="pres">
      <dgm:prSet presAssocID="{8B4CE21F-B76A-4851-9672-9D2C952535DB}" presName="parTx" presStyleLbl="revTx" presStyleIdx="0" presStyleCnt="2">
        <dgm:presLayoutVars>
          <dgm:chMax val="0"/>
          <dgm:chPref val="0"/>
        </dgm:presLayoutVars>
      </dgm:prSet>
      <dgm:spPr/>
    </dgm:pt>
    <dgm:pt modelId="{BE34923C-1CBB-480F-9F80-3E98294CE593}" type="pres">
      <dgm:prSet presAssocID="{96ADFC04-139E-42F8-A30A-84CECB40758F}" presName="sibTrans" presStyleCnt="0"/>
      <dgm:spPr/>
    </dgm:pt>
    <dgm:pt modelId="{0AEC8B95-60DD-42AE-97B2-948E9787749D}" type="pres">
      <dgm:prSet presAssocID="{E747A507-0745-4764-B262-744A3DA9AFEA}" presName="compNode" presStyleCnt="0"/>
      <dgm:spPr/>
    </dgm:pt>
    <dgm:pt modelId="{7D6B331D-9542-4FFA-ADB6-FC9EA2A984AA}" type="pres">
      <dgm:prSet presAssocID="{E747A507-0745-4764-B262-744A3DA9AFEA}" presName="bgRect" presStyleLbl="bgShp" presStyleIdx="1" presStyleCnt="2"/>
      <dgm:spPr/>
    </dgm:pt>
    <dgm:pt modelId="{F4F9B6A5-94E3-40FB-8F15-6F63211E8C24}" type="pres">
      <dgm:prSet presAssocID="{E747A507-0745-4764-B262-744A3DA9AFE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ilding"/>
        </a:ext>
      </dgm:extLst>
    </dgm:pt>
    <dgm:pt modelId="{280FFA35-E56D-4EF5-B61F-74BF20668E6D}" type="pres">
      <dgm:prSet presAssocID="{E747A507-0745-4764-B262-744A3DA9AFEA}" presName="spaceRect" presStyleCnt="0"/>
      <dgm:spPr/>
    </dgm:pt>
    <dgm:pt modelId="{3818EC13-5508-4810-80D0-F6AEEC771BC4}" type="pres">
      <dgm:prSet presAssocID="{E747A507-0745-4764-B262-744A3DA9AFEA}" presName="parTx" presStyleLbl="revTx" presStyleIdx="1" presStyleCnt="2">
        <dgm:presLayoutVars>
          <dgm:chMax val="0"/>
          <dgm:chPref val="0"/>
        </dgm:presLayoutVars>
      </dgm:prSet>
      <dgm:spPr/>
    </dgm:pt>
  </dgm:ptLst>
  <dgm:cxnLst>
    <dgm:cxn modelId="{34B80311-1D5E-4359-A4F2-777D3772CE32}" type="presOf" srcId="{8B4CE21F-B76A-4851-9672-9D2C952535DB}" destId="{26996895-D2D1-4AC7-B66E-FBC3DFDAF0DA}" srcOrd="0" destOrd="0" presId="urn:microsoft.com/office/officeart/2018/2/layout/IconVerticalSolidList"/>
    <dgm:cxn modelId="{A1205D5F-4F3A-4F3D-A2A7-9EDF3E92E9A9}" type="presOf" srcId="{A7FEDEB6-B78B-4505-A2F4-DB92F7ACF1DB}" destId="{27D9924A-07A4-4CCA-962D-89D49BF6DA4D}" srcOrd="0" destOrd="0" presId="urn:microsoft.com/office/officeart/2018/2/layout/IconVerticalSolidList"/>
    <dgm:cxn modelId="{F1F4CD97-2D7E-4BBB-866C-1A1B800EA9A5}" type="presOf" srcId="{E747A507-0745-4764-B262-744A3DA9AFEA}" destId="{3818EC13-5508-4810-80D0-F6AEEC771BC4}" srcOrd="0" destOrd="0" presId="urn:microsoft.com/office/officeart/2018/2/layout/IconVerticalSolidList"/>
    <dgm:cxn modelId="{A8A35FDE-F7E9-404B-A250-1A76611B1B1A}" srcId="{A7FEDEB6-B78B-4505-A2F4-DB92F7ACF1DB}" destId="{E747A507-0745-4764-B262-744A3DA9AFEA}" srcOrd="1" destOrd="0" parTransId="{E1AB1476-3AA6-42AC-82C4-7D3F2EDBAF54}" sibTransId="{A7455D34-166A-4BF4-A6E4-767333974CAE}"/>
    <dgm:cxn modelId="{D63655E6-3CFD-4597-AE3D-335F316454FD}" srcId="{A7FEDEB6-B78B-4505-A2F4-DB92F7ACF1DB}" destId="{8B4CE21F-B76A-4851-9672-9D2C952535DB}" srcOrd="0" destOrd="0" parTransId="{0BFF6B66-B6F4-42A2-84FC-61144D184602}" sibTransId="{96ADFC04-139E-42F8-A30A-84CECB40758F}"/>
    <dgm:cxn modelId="{C6E51B43-5767-4365-ADBD-D1FD80DA0817}" type="presParOf" srcId="{27D9924A-07A4-4CCA-962D-89D49BF6DA4D}" destId="{ABBA2BAD-AB76-48F3-B62D-16781A71FE02}" srcOrd="0" destOrd="0" presId="urn:microsoft.com/office/officeart/2018/2/layout/IconVerticalSolidList"/>
    <dgm:cxn modelId="{CB904EC3-FB05-48B4-81FF-E9BCBC850E76}" type="presParOf" srcId="{ABBA2BAD-AB76-48F3-B62D-16781A71FE02}" destId="{7F177C75-1074-42B3-9D0F-60E9B17C71C8}" srcOrd="0" destOrd="0" presId="urn:microsoft.com/office/officeart/2018/2/layout/IconVerticalSolidList"/>
    <dgm:cxn modelId="{390464EF-4EE4-48F0-9F5B-5F93FC65D06D}" type="presParOf" srcId="{ABBA2BAD-AB76-48F3-B62D-16781A71FE02}" destId="{45F29D39-A322-4D03-88C4-6667822CC606}" srcOrd="1" destOrd="0" presId="urn:microsoft.com/office/officeart/2018/2/layout/IconVerticalSolidList"/>
    <dgm:cxn modelId="{4247F745-320F-4D59-AD8D-5A0BBFEA6579}" type="presParOf" srcId="{ABBA2BAD-AB76-48F3-B62D-16781A71FE02}" destId="{C646BB37-E68C-4AC2-8527-5DBEDA582A10}" srcOrd="2" destOrd="0" presId="urn:microsoft.com/office/officeart/2018/2/layout/IconVerticalSolidList"/>
    <dgm:cxn modelId="{033572EC-DC05-4E7F-9252-1250C89DD5AA}" type="presParOf" srcId="{ABBA2BAD-AB76-48F3-B62D-16781A71FE02}" destId="{26996895-D2D1-4AC7-B66E-FBC3DFDAF0DA}" srcOrd="3" destOrd="0" presId="urn:microsoft.com/office/officeart/2018/2/layout/IconVerticalSolidList"/>
    <dgm:cxn modelId="{1F7F816E-8220-4EC9-A58A-EB2F0D325BEE}" type="presParOf" srcId="{27D9924A-07A4-4CCA-962D-89D49BF6DA4D}" destId="{BE34923C-1CBB-480F-9F80-3E98294CE593}" srcOrd="1" destOrd="0" presId="urn:microsoft.com/office/officeart/2018/2/layout/IconVerticalSolidList"/>
    <dgm:cxn modelId="{D649BB1A-EE52-479A-89FB-BF47AF542361}" type="presParOf" srcId="{27D9924A-07A4-4CCA-962D-89D49BF6DA4D}" destId="{0AEC8B95-60DD-42AE-97B2-948E9787749D}" srcOrd="2" destOrd="0" presId="urn:microsoft.com/office/officeart/2018/2/layout/IconVerticalSolidList"/>
    <dgm:cxn modelId="{A2E6E57C-F014-47F0-83CD-2B6FB99590FD}" type="presParOf" srcId="{0AEC8B95-60DD-42AE-97B2-948E9787749D}" destId="{7D6B331D-9542-4FFA-ADB6-FC9EA2A984AA}" srcOrd="0" destOrd="0" presId="urn:microsoft.com/office/officeart/2018/2/layout/IconVerticalSolidList"/>
    <dgm:cxn modelId="{7FE287B5-F6B8-45C3-9588-FD826BBA2E12}" type="presParOf" srcId="{0AEC8B95-60DD-42AE-97B2-948E9787749D}" destId="{F4F9B6A5-94E3-40FB-8F15-6F63211E8C24}" srcOrd="1" destOrd="0" presId="urn:microsoft.com/office/officeart/2018/2/layout/IconVerticalSolidList"/>
    <dgm:cxn modelId="{B008CE7F-CC0E-4401-B037-61254F2ACB22}" type="presParOf" srcId="{0AEC8B95-60DD-42AE-97B2-948E9787749D}" destId="{280FFA35-E56D-4EF5-B61F-74BF20668E6D}" srcOrd="2" destOrd="0" presId="urn:microsoft.com/office/officeart/2018/2/layout/IconVerticalSolidList"/>
    <dgm:cxn modelId="{03971C23-3F2F-4614-94D8-F82F78EA5F83}" type="presParOf" srcId="{0AEC8B95-60DD-42AE-97B2-948E9787749D}" destId="{3818EC13-5508-4810-80D0-F6AEEC771B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188F2-4A03-48E3-B52A-297CB0828ABB}">
      <dsp:nvSpPr>
        <dsp:cNvPr id="0" name=""/>
        <dsp:cNvSpPr/>
      </dsp:nvSpPr>
      <dsp:spPr>
        <a:xfrm rot="5400000">
          <a:off x="3503582" y="-1348340"/>
          <a:ext cx="765234" cy="365760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Big Data Analytics, Systems, and Tools</a:t>
          </a:r>
        </a:p>
        <a:p>
          <a:pPr marL="114300" lvl="1" indent="-114300" algn="l" defTabSz="577850">
            <a:lnSpc>
              <a:spcPct val="90000"/>
            </a:lnSpc>
            <a:spcBef>
              <a:spcPct val="0"/>
            </a:spcBef>
            <a:spcAft>
              <a:spcPct val="15000"/>
            </a:spcAft>
            <a:buChar char="•"/>
          </a:pPr>
          <a:r>
            <a:rPr lang="en-US" sz="1300" kern="1200" dirty="0"/>
            <a:t>Cyberinfrastructure</a:t>
          </a:r>
        </a:p>
      </dsp:txBody>
      <dsp:txXfrm rot="-5400000">
        <a:off x="2057399" y="135199"/>
        <a:ext cx="3620244" cy="690522"/>
      </dsp:txXfrm>
    </dsp:sp>
    <dsp:sp modelId="{1BD04A97-F54C-415A-AC5F-5C27046AF8C0}">
      <dsp:nvSpPr>
        <dsp:cNvPr id="0" name=""/>
        <dsp:cNvSpPr/>
      </dsp:nvSpPr>
      <dsp:spPr>
        <a:xfrm>
          <a:off x="0" y="2187"/>
          <a:ext cx="2057400" cy="95654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Center for Big Data</a:t>
          </a:r>
        </a:p>
      </dsp:txBody>
      <dsp:txXfrm>
        <a:off x="46695" y="48882"/>
        <a:ext cx="1964010" cy="863153"/>
      </dsp:txXfrm>
    </dsp:sp>
    <dsp:sp modelId="{D5DA1657-87E0-4675-B1B5-881CDD63DEEB}">
      <dsp:nvSpPr>
        <dsp:cNvPr id="0" name=""/>
        <dsp:cNvSpPr/>
      </dsp:nvSpPr>
      <dsp:spPr>
        <a:xfrm rot="5400000">
          <a:off x="3503582" y="-343970"/>
          <a:ext cx="765234" cy="365760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i="0" kern="1200" dirty="0"/>
            <a:t>Practical encryption</a:t>
          </a:r>
          <a:endParaRPr lang="en-US" sz="1300" kern="1200" dirty="0"/>
        </a:p>
        <a:p>
          <a:pPr marL="114300" lvl="1" indent="-114300" algn="l" defTabSz="577850">
            <a:lnSpc>
              <a:spcPct val="90000"/>
            </a:lnSpc>
            <a:spcBef>
              <a:spcPct val="0"/>
            </a:spcBef>
            <a:spcAft>
              <a:spcPct val="15000"/>
            </a:spcAft>
            <a:buChar char="•"/>
          </a:pPr>
          <a:r>
            <a:rPr lang="en-US" sz="1300" b="0" i="0" kern="1200" dirty="0"/>
            <a:t>Privacy technologies</a:t>
          </a:r>
          <a:endParaRPr lang="en-US" sz="1300" kern="1200" dirty="0"/>
        </a:p>
        <a:p>
          <a:pPr marL="114300" lvl="1" indent="-114300" algn="l" defTabSz="577850">
            <a:lnSpc>
              <a:spcPct val="90000"/>
            </a:lnSpc>
            <a:spcBef>
              <a:spcPct val="0"/>
            </a:spcBef>
            <a:spcAft>
              <a:spcPct val="15000"/>
            </a:spcAft>
            <a:buChar char="•"/>
          </a:pPr>
          <a:r>
            <a:rPr lang="en-US" sz="1300" b="0" i="0" kern="1200" dirty="0"/>
            <a:t>Information Assurance</a:t>
          </a:r>
          <a:endParaRPr lang="en-US" sz="1300" kern="1200" dirty="0"/>
        </a:p>
      </dsp:txBody>
      <dsp:txXfrm rot="-5400000">
        <a:off x="2057399" y="1139569"/>
        <a:ext cx="3620244" cy="690522"/>
      </dsp:txXfrm>
    </dsp:sp>
    <dsp:sp modelId="{2097DA85-B6AD-4FCD-9462-E84C34F5BDEF}">
      <dsp:nvSpPr>
        <dsp:cNvPr id="0" name=""/>
        <dsp:cNvSpPr/>
      </dsp:nvSpPr>
      <dsp:spPr>
        <a:xfrm>
          <a:off x="0" y="1006558"/>
          <a:ext cx="2057400" cy="95654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Cybersecurity Research Center</a:t>
          </a:r>
        </a:p>
      </dsp:txBody>
      <dsp:txXfrm>
        <a:off x="46695" y="1053253"/>
        <a:ext cx="1964010" cy="863153"/>
      </dsp:txXfrm>
    </dsp:sp>
    <dsp:sp modelId="{20758E62-E758-44E5-8FD0-B5322A3BB13F}">
      <dsp:nvSpPr>
        <dsp:cNvPr id="0" name=""/>
        <dsp:cNvSpPr/>
      </dsp:nvSpPr>
      <dsp:spPr>
        <a:xfrm rot="5400000">
          <a:off x="3503582" y="660400"/>
          <a:ext cx="765234" cy="365760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Medical Informatics</a:t>
          </a:r>
        </a:p>
        <a:p>
          <a:pPr marL="114300" lvl="1" indent="-114300" algn="l" defTabSz="577850">
            <a:lnSpc>
              <a:spcPct val="90000"/>
            </a:lnSpc>
            <a:spcBef>
              <a:spcPct val="0"/>
            </a:spcBef>
            <a:spcAft>
              <a:spcPct val="15000"/>
            </a:spcAft>
            <a:buChar char="•"/>
          </a:pPr>
          <a:r>
            <a:rPr lang="en-US" sz="1300" kern="1200" dirty="0"/>
            <a:t>NIH / National Cancer Institute</a:t>
          </a:r>
        </a:p>
      </dsp:txBody>
      <dsp:txXfrm rot="-5400000">
        <a:off x="2057399" y="2143939"/>
        <a:ext cx="3620244" cy="690522"/>
      </dsp:txXfrm>
    </dsp:sp>
    <dsp:sp modelId="{F46AE0E9-D7FE-4E27-BAEB-ED111A5ABE51}">
      <dsp:nvSpPr>
        <dsp:cNvPr id="0" name=""/>
        <dsp:cNvSpPr/>
      </dsp:nvSpPr>
      <dsp:spPr>
        <a:xfrm>
          <a:off x="0" y="2010928"/>
          <a:ext cx="2057400" cy="95654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0" i="0" kern="1200" dirty="0"/>
            <a:t>The Structural Analysis of Biomedical Ontologies Center</a:t>
          </a:r>
          <a:endParaRPr lang="en-US" sz="1600" kern="1200" dirty="0"/>
        </a:p>
      </dsp:txBody>
      <dsp:txXfrm>
        <a:off x="46695" y="2057623"/>
        <a:ext cx="1964010" cy="863153"/>
      </dsp:txXfrm>
    </dsp:sp>
    <dsp:sp modelId="{D1546272-619A-4A5F-BED4-A1B23694D1A6}">
      <dsp:nvSpPr>
        <dsp:cNvPr id="0" name=""/>
        <dsp:cNvSpPr/>
      </dsp:nvSpPr>
      <dsp:spPr>
        <a:xfrm rot="5400000">
          <a:off x="3503582" y="1664770"/>
          <a:ext cx="765234" cy="365760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Financial Services</a:t>
          </a:r>
        </a:p>
        <a:p>
          <a:pPr marL="114300" lvl="1" indent="-114300" algn="l" defTabSz="577850">
            <a:lnSpc>
              <a:spcPct val="90000"/>
            </a:lnSpc>
            <a:spcBef>
              <a:spcPct val="0"/>
            </a:spcBef>
            <a:spcAft>
              <a:spcPct val="15000"/>
            </a:spcAft>
            <a:buChar char="•"/>
          </a:pPr>
          <a:r>
            <a:rPr lang="en-US" sz="1300" kern="1200"/>
            <a:t>Insurance </a:t>
          </a:r>
          <a:r>
            <a:rPr lang="en-US" sz="1300" kern="1200" dirty="0"/>
            <a:t>Industry</a:t>
          </a:r>
        </a:p>
        <a:p>
          <a:pPr marL="114300" lvl="1" indent="-114300" algn="l" defTabSz="577850">
            <a:lnSpc>
              <a:spcPct val="90000"/>
            </a:lnSpc>
            <a:spcBef>
              <a:spcPct val="0"/>
            </a:spcBef>
            <a:spcAft>
              <a:spcPct val="15000"/>
            </a:spcAft>
            <a:buChar char="•"/>
          </a:pPr>
          <a:endParaRPr lang="en-US" sz="1300" kern="1200" dirty="0"/>
        </a:p>
      </dsp:txBody>
      <dsp:txXfrm rot="-5400000">
        <a:off x="2057399" y="3148309"/>
        <a:ext cx="3620244" cy="690522"/>
      </dsp:txXfrm>
    </dsp:sp>
    <dsp:sp modelId="{8B641923-5FDD-4A5F-AC55-3C79D182E305}">
      <dsp:nvSpPr>
        <dsp:cNvPr id="0" name=""/>
        <dsp:cNvSpPr/>
      </dsp:nvSpPr>
      <dsp:spPr>
        <a:xfrm>
          <a:off x="0" y="3015298"/>
          <a:ext cx="2057400" cy="95654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FinTech Group</a:t>
          </a:r>
        </a:p>
      </dsp:txBody>
      <dsp:txXfrm>
        <a:off x="46695" y="3061993"/>
        <a:ext cx="1964010" cy="863153"/>
      </dsp:txXfrm>
    </dsp:sp>
    <dsp:sp modelId="{75129B29-202F-48BA-92B2-10F0E58D7272}">
      <dsp:nvSpPr>
        <dsp:cNvPr id="0" name=""/>
        <dsp:cNvSpPr/>
      </dsp:nvSpPr>
      <dsp:spPr>
        <a:xfrm rot="5400000">
          <a:off x="3503582" y="2669140"/>
          <a:ext cx="765234" cy="365760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kern="1200" dirty="0"/>
            <a:t>Real-world technologies</a:t>
          </a:r>
        </a:p>
        <a:p>
          <a:pPr marL="114300" lvl="1" indent="-114300" algn="l" defTabSz="577850">
            <a:lnSpc>
              <a:spcPct val="90000"/>
            </a:lnSpc>
            <a:spcBef>
              <a:spcPct val="0"/>
            </a:spcBef>
            <a:spcAft>
              <a:spcPct val="15000"/>
            </a:spcAft>
            <a:buChar char="•"/>
          </a:pPr>
          <a:r>
            <a:rPr lang="en-US" sz="1300" kern="1200" dirty="0"/>
            <a:t>Industrial partnerships</a:t>
          </a:r>
        </a:p>
      </dsp:txBody>
      <dsp:txXfrm rot="-5400000">
        <a:off x="2057399" y="4152679"/>
        <a:ext cx="3620244" cy="690522"/>
      </dsp:txXfrm>
    </dsp:sp>
    <dsp:sp modelId="{4A28CE18-3776-42C6-9D64-F0F18C0729C9}">
      <dsp:nvSpPr>
        <dsp:cNvPr id="0" name=""/>
        <dsp:cNvSpPr/>
      </dsp:nvSpPr>
      <dsp:spPr>
        <a:xfrm>
          <a:off x="0" y="4019669"/>
          <a:ext cx="2057400" cy="956543"/>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Machine Learning &amp; AI</a:t>
          </a:r>
        </a:p>
      </dsp:txBody>
      <dsp:txXfrm>
        <a:off x="46695" y="4066364"/>
        <a:ext cx="1964010" cy="8631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177C75-1074-42B3-9D0F-60E9B17C71C8}">
      <dsp:nvSpPr>
        <dsp:cNvPr id="0" name=""/>
        <dsp:cNvSpPr/>
      </dsp:nvSpPr>
      <dsp:spPr>
        <a:xfrm>
          <a:off x="0" y="707092"/>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F29D39-A322-4D03-88C4-6667822CC606}">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96895-D2D1-4AC7-B66E-FBC3DFDAF0DA}">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a:t>Use a Docker image. </a:t>
          </a:r>
        </a:p>
      </dsp:txBody>
      <dsp:txXfrm>
        <a:off x="1507738" y="707092"/>
        <a:ext cx="9007861" cy="1305401"/>
      </dsp:txXfrm>
    </dsp:sp>
    <dsp:sp modelId="{7D6B331D-9542-4FFA-ADB6-FC9EA2A984AA}">
      <dsp:nvSpPr>
        <dsp:cNvPr id="0" name=""/>
        <dsp:cNvSpPr/>
      </dsp:nvSpPr>
      <dsp:spPr>
        <a:xfrm>
          <a:off x="0" y="2338844"/>
          <a:ext cx="10515600" cy="13054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9B6A5-94E3-40FB-8F15-6F63211E8C24}">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18EC13-5508-4810-80D0-F6AEEC771BC4}">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111250">
            <a:lnSpc>
              <a:spcPct val="100000"/>
            </a:lnSpc>
            <a:spcBef>
              <a:spcPct val="0"/>
            </a:spcBef>
            <a:spcAft>
              <a:spcPct val="35000"/>
            </a:spcAft>
            <a:buNone/>
          </a:pPr>
          <a:r>
            <a:rPr lang="en-US" sz="2500" kern="1200" dirty="0"/>
            <a:t>Building from source. Works for both </a:t>
          </a:r>
          <a:r>
            <a:rPr lang="en-US" sz="2500" kern="1200" dirty="0">
              <a:solidFill>
                <a:srgbClr val="7030A0"/>
              </a:solidFill>
            </a:rPr>
            <a:t>Arkouda</a:t>
          </a:r>
          <a:r>
            <a:rPr lang="en-US" sz="2500" kern="1200" dirty="0"/>
            <a:t> and/or </a:t>
          </a:r>
          <a:r>
            <a:rPr lang="en-US" sz="2500" kern="1200" dirty="0">
              <a:solidFill>
                <a:srgbClr val="FF0000"/>
              </a:solidFill>
            </a:rPr>
            <a:t>Arachne</a:t>
          </a:r>
          <a:r>
            <a:rPr lang="en-US" sz="2500" kern="1200" dirty="0"/>
            <a:t>.</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8D75CA4-BC35-4DEF-8FDD-E54D15BAE5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6AEDCE5-8023-49C5-A3C2-2036FBECA3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9D9D6C-DDDD-44D5-936F-260630629DC3}" type="datetimeFigureOut">
              <a:rPr lang="en-US" smtClean="0"/>
              <a:t>2/22/23</a:t>
            </a:fld>
            <a:endParaRPr lang="en-US"/>
          </a:p>
        </p:txBody>
      </p:sp>
      <p:sp>
        <p:nvSpPr>
          <p:cNvPr id="4" name="Footer Placeholder 3">
            <a:extLst>
              <a:ext uri="{FF2B5EF4-FFF2-40B4-BE49-F238E27FC236}">
                <a16:creationId xmlns:a16="http://schemas.microsoft.com/office/drawing/2014/main" id="{E9367117-9B02-478A-963E-6740F3D482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5B3597-44DC-4B6D-A4CA-0F8AC182C93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5C1A52-B471-4FE5-91CC-A76FAC5F8746}" type="slidenum">
              <a:rPr lang="en-US" smtClean="0"/>
              <a:t>‹#›</a:t>
            </a:fld>
            <a:endParaRPr lang="en-US"/>
          </a:p>
        </p:txBody>
      </p:sp>
    </p:spTree>
    <p:extLst>
      <p:ext uri="{BB962C8B-B14F-4D97-AF65-F5344CB8AC3E}">
        <p14:creationId xmlns:p14="http://schemas.microsoft.com/office/powerpoint/2010/main" val="3978116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42BAAA-9D22-4735-B787-614B2D74B82E}" type="datetimeFigureOut">
              <a:rPr lang="en-US" smtClean="0"/>
              <a:pPr/>
              <a:t>2/22/23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7817B9-C605-44EA-972E-10D355BFCD0E}" type="slidenum">
              <a:rPr lang="en-US" smtClean="0"/>
              <a:pPr/>
              <a:t>‹#›</a:t>
            </a:fld>
            <a:endParaRPr lang="en-US"/>
          </a:p>
        </p:txBody>
      </p:sp>
    </p:spTree>
    <p:extLst>
      <p:ext uri="{BB962C8B-B14F-4D97-AF65-F5344CB8AC3E}">
        <p14:creationId xmlns:p14="http://schemas.microsoft.com/office/powerpoint/2010/main" val="504178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7817B9-C605-44EA-972E-10D355BFCD0E}" type="slidenum">
              <a:rPr lang="en-US" smtClean="0"/>
              <a:pPr/>
              <a:t>1</a:t>
            </a:fld>
            <a:endParaRPr lang="en-US"/>
          </a:p>
        </p:txBody>
      </p:sp>
    </p:spTree>
    <p:extLst>
      <p:ext uri="{BB962C8B-B14F-4D97-AF65-F5344CB8AC3E}">
        <p14:creationId xmlns:p14="http://schemas.microsoft.com/office/powerpoint/2010/main" val="3803042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7817B9-C605-44EA-972E-10D355BFCD0E}" type="slidenum">
              <a:rPr lang="en-US" smtClean="0"/>
              <a:pPr/>
              <a:t>21</a:t>
            </a:fld>
            <a:endParaRPr lang="en-US"/>
          </a:p>
        </p:txBody>
      </p:sp>
    </p:spTree>
    <p:extLst>
      <p:ext uri="{BB962C8B-B14F-4D97-AF65-F5344CB8AC3E}">
        <p14:creationId xmlns:p14="http://schemas.microsoft.com/office/powerpoint/2010/main" val="498659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36C845EB-41E5-4CEB-AAF5-A2D3ADF2C7C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9E5C92-F1CA-4165-BE0E-9F21550E5722}" type="slidenum">
              <a:rPr lang="en-US" altLang="en-US" sz="1200"/>
              <a:pPr/>
              <a:t>2</a:t>
            </a:fld>
            <a:endParaRPr lang="en-US" altLang="en-US" sz="1200"/>
          </a:p>
        </p:txBody>
      </p:sp>
      <p:sp>
        <p:nvSpPr>
          <p:cNvPr id="16387" name="Rectangle 2">
            <a:extLst>
              <a:ext uri="{FF2B5EF4-FFF2-40B4-BE49-F238E27FC236}">
                <a16:creationId xmlns:a16="http://schemas.microsoft.com/office/drawing/2014/main" id="{91906EDE-285B-4DF0-8BC8-E2FF7FF04B98}"/>
              </a:ext>
            </a:extLst>
          </p:cNvPr>
          <p:cNvSpPr>
            <a:spLocks noGrp="1" noRot="1" noChangeAspect="1" noChangeArrowheads="1" noTextEdit="1"/>
          </p:cNvSpPr>
          <p:nvPr>
            <p:ph type="sldImg"/>
          </p:nvPr>
        </p:nvSpPr>
        <p:spPr>
          <a:xfrm>
            <a:off x="381000" y="685800"/>
            <a:ext cx="6096000" cy="3429000"/>
          </a:xfrm>
          <a:ln/>
        </p:spPr>
      </p:sp>
      <p:sp>
        <p:nvSpPr>
          <p:cNvPr id="16388" name="Rectangle 3">
            <a:extLst>
              <a:ext uri="{FF2B5EF4-FFF2-40B4-BE49-F238E27FC236}">
                <a16:creationId xmlns:a16="http://schemas.microsoft.com/office/drawing/2014/main" id="{1E465646-2139-40AE-B3BD-34197D5F426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65187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Bolded on can be considered our “launch” paper.</a:t>
            </a:r>
          </a:p>
        </p:txBody>
      </p:sp>
      <p:sp>
        <p:nvSpPr>
          <p:cNvPr id="4" name="Slide Number Placeholder 3"/>
          <p:cNvSpPr>
            <a:spLocks noGrp="1"/>
          </p:cNvSpPr>
          <p:nvPr>
            <p:ph type="sldNum" sz="quarter" idx="5"/>
          </p:nvPr>
        </p:nvSpPr>
        <p:spPr/>
        <p:txBody>
          <a:bodyPr/>
          <a:lstStyle/>
          <a:p>
            <a:fld id="{C37817B9-C605-44EA-972E-10D355BFCD0E}" type="slidenum">
              <a:rPr lang="en-US" smtClean="0"/>
              <a:pPr/>
              <a:t>6</a:t>
            </a:fld>
            <a:endParaRPr lang="en-US"/>
          </a:p>
        </p:txBody>
      </p:sp>
    </p:spTree>
    <p:extLst>
      <p:ext uri="{BB962C8B-B14F-4D97-AF65-F5344CB8AC3E}">
        <p14:creationId xmlns:p14="http://schemas.microsoft.com/office/powerpoint/2010/main" val="760240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Bill Reus biography: HPC data scientist with 10 years of experience, seeking to solve world-class problems via thoughtful application of computational statistics. Achievements include marshaling massive computational resources to counter terrorist organizations and develop new sources of key insight for US policymakers. Highly skilled in creative problem solving, parallel programming, and compelling communication of results.</a:t>
            </a:r>
          </a:p>
        </p:txBody>
      </p:sp>
      <p:sp>
        <p:nvSpPr>
          <p:cNvPr id="4" name="Slide Number Placeholder 3"/>
          <p:cNvSpPr>
            <a:spLocks noGrp="1"/>
          </p:cNvSpPr>
          <p:nvPr>
            <p:ph type="sldNum" sz="quarter" idx="5"/>
          </p:nvPr>
        </p:nvSpPr>
        <p:spPr/>
        <p:txBody>
          <a:bodyPr/>
          <a:lstStyle/>
          <a:p>
            <a:fld id="{C37817B9-C605-44EA-972E-10D355BFCD0E}" type="slidenum">
              <a:rPr lang="en-US" smtClean="0"/>
              <a:pPr/>
              <a:t>7</a:t>
            </a:fld>
            <a:endParaRPr lang="en-US"/>
          </a:p>
        </p:txBody>
      </p:sp>
    </p:spTree>
    <p:extLst>
      <p:ext uri="{BB962C8B-B14F-4D97-AF65-F5344CB8AC3E}">
        <p14:creationId xmlns:p14="http://schemas.microsoft.com/office/powerpoint/2010/main" val="102262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7817B9-C605-44EA-972E-10D355BFCD0E}" type="slidenum">
              <a:rPr lang="en-US" smtClean="0"/>
              <a:pPr/>
              <a:t>10</a:t>
            </a:fld>
            <a:endParaRPr lang="en-US"/>
          </a:p>
        </p:txBody>
      </p:sp>
    </p:spTree>
    <p:extLst>
      <p:ext uri="{BB962C8B-B14F-4D97-AF65-F5344CB8AC3E}">
        <p14:creationId xmlns:p14="http://schemas.microsoft.com/office/powerpoint/2010/main" val="2553614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7817B9-C605-44EA-972E-10D355BFCD0E}" type="slidenum">
              <a:rPr lang="en-US" smtClean="0"/>
              <a:pPr/>
              <a:t>12</a:t>
            </a:fld>
            <a:endParaRPr lang="en-US"/>
          </a:p>
        </p:txBody>
      </p:sp>
    </p:spTree>
    <p:extLst>
      <p:ext uri="{BB962C8B-B14F-4D97-AF65-F5344CB8AC3E}">
        <p14:creationId xmlns:p14="http://schemas.microsoft.com/office/powerpoint/2010/main" val="209808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blue </a:t>
            </a:r>
            <a:r>
              <a:rPr lang="en-US" dirty="0">
                <a:sym typeface="Wingdings" pitchFamily="2" charset="2"/>
              </a:rPr>
              <a:t> more Python = more failed analysis of large graphs</a:t>
            </a:r>
          </a:p>
          <a:p>
            <a:r>
              <a:rPr lang="en-US" dirty="0">
                <a:sym typeface="Wingdings" pitchFamily="2" charset="2"/>
              </a:rPr>
              <a:t>Red and yellow  a lot problems can be solved through graph analysis </a:t>
            </a:r>
          </a:p>
          <a:p>
            <a:r>
              <a:rPr lang="en-US" dirty="0">
                <a:sym typeface="Wingdings" pitchFamily="2" charset="2"/>
              </a:rPr>
              <a:t>Blue and yellow  we have a lot of problems to solve, and we want to solve them through Python</a:t>
            </a:r>
          </a:p>
          <a:p>
            <a:endParaRPr lang="en-US" dirty="0">
              <a:sym typeface="Wingdings" pitchFamily="2" charset="2"/>
            </a:endParaRPr>
          </a:p>
          <a:p>
            <a:r>
              <a:rPr lang="en-US" dirty="0">
                <a:sym typeface="Wingdings" pitchFamily="2" charset="2"/>
              </a:rPr>
              <a:t>Efficiently, effectively, and productively</a:t>
            </a:r>
            <a:endParaRPr lang="en-US" dirty="0"/>
          </a:p>
        </p:txBody>
      </p:sp>
      <p:sp>
        <p:nvSpPr>
          <p:cNvPr id="4" name="Slide Number Placeholder 3"/>
          <p:cNvSpPr>
            <a:spLocks noGrp="1"/>
          </p:cNvSpPr>
          <p:nvPr>
            <p:ph type="sldNum" sz="quarter" idx="5"/>
          </p:nvPr>
        </p:nvSpPr>
        <p:spPr/>
        <p:txBody>
          <a:bodyPr/>
          <a:lstStyle/>
          <a:p>
            <a:fld id="{C37817B9-C605-44EA-972E-10D355BFCD0E}" type="slidenum">
              <a:rPr lang="en-US" smtClean="0"/>
              <a:pPr/>
              <a:t>13</a:t>
            </a:fld>
            <a:endParaRPr lang="en-US"/>
          </a:p>
        </p:txBody>
      </p:sp>
    </p:spTree>
    <p:extLst>
      <p:ext uri="{BB962C8B-B14F-4D97-AF65-F5344CB8AC3E}">
        <p14:creationId xmlns:p14="http://schemas.microsoft.com/office/powerpoint/2010/main" val="16404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IMAGE BEFORE PRESENTATION</a:t>
            </a:r>
          </a:p>
        </p:txBody>
      </p:sp>
      <p:sp>
        <p:nvSpPr>
          <p:cNvPr id="4" name="Slide Number Placeholder 3"/>
          <p:cNvSpPr>
            <a:spLocks noGrp="1"/>
          </p:cNvSpPr>
          <p:nvPr>
            <p:ph type="sldNum" sz="quarter" idx="5"/>
          </p:nvPr>
        </p:nvSpPr>
        <p:spPr/>
        <p:txBody>
          <a:bodyPr/>
          <a:lstStyle/>
          <a:p>
            <a:fld id="{C37817B9-C605-44EA-972E-10D355BFCD0E}" type="slidenum">
              <a:rPr lang="en-US" smtClean="0"/>
              <a:pPr/>
              <a:t>14</a:t>
            </a:fld>
            <a:endParaRPr lang="en-US"/>
          </a:p>
        </p:txBody>
      </p:sp>
    </p:spTree>
    <p:extLst>
      <p:ext uri="{BB962C8B-B14F-4D97-AF65-F5344CB8AC3E}">
        <p14:creationId xmlns:p14="http://schemas.microsoft.com/office/powerpoint/2010/main" val="1324161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7817B9-C605-44EA-972E-10D355BFCD0E}" type="slidenum">
              <a:rPr lang="en-US" smtClean="0"/>
              <a:pPr/>
              <a:t>20</a:t>
            </a:fld>
            <a:endParaRPr lang="en-US"/>
          </a:p>
        </p:txBody>
      </p:sp>
    </p:spTree>
    <p:extLst>
      <p:ext uri="{BB962C8B-B14F-4D97-AF65-F5344CB8AC3E}">
        <p14:creationId xmlns:p14="http://schemas.microsoft.com/office/powerpoint/2010/main" val="2946414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FC332-F5FF-4823-A71C-AD39ACF8C458}"/>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40459FB0-AC78-43A3-98C1-BCD8219FC3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4FE4029E-BDAE-41DE-AAA7-2FF91CE6ECB7}"/>
              </a:ext>
            </a:extLst>
          </p:cNvPr>
          <p:cNvSpPr>
            <a:spLocks noGrp="1"/>
          </p:cNvSpPr>
          <p:nvPr>
            <p:ph type="dt" sz="half" idx="10"/>
          </p:nvPr>
        </p:nvSpPr>
        <p:spPr/>
        <p:txBody>
          <a:bodyPr/>
          <a:lstStyle/>
          <a:p>
            <a:r>
              <a:rPr lang="en-US" altLang="zh-CN"/>
              <a:t>05 December 2022</a:t>
            </a:r>
            <a:endParaRPr lang="zh-CN" altLang="en-US"/>
          </a:p>
        </p:txBody>
      </p:sp>
      <p:sp>
        <p:nvSpPr>
          <p:cNvPr id="5" name="Footer Placeholder 4">
            <a:extLst>
              <a:ext uri="{FF2B5EF4-FFF2-40B4-BE49-F238E27FC236}">
                <a16:creationId xmlns:a16="http://schemas.microsoft.com/office/drawing/2014/main" id="{A46642FA-7096-49F4-849F-3FF2FF0A2F88}"/>
              </a:ext>
            </a:extLst>
          </p:cNvPr>
          <p:cNvSpPr>
            <a:spLocks noGrp="1"/>
          </p:cNvSpPr>
          <p:nvPr>
            <p:ph type="ftr" sz="quarter" idx="11"/>
          </p:nvPr>
        </p:nvSpPr>
        <p:spPr/>
        <p:txBody>
          <a:bodyPr/>
          <a:lstStyle/>
          <a:p>
            <a:r>
              <a:rPr lang="en-US" altLang="zh-CN"/>
              <a:t>Oliver Alvarado Rodriguez</a:t>
            </a:r>
            <a:endParaRPr lang="zh-CN" altLang="en-US"/>
          </a:p>
        </p:txBody>
      </p:sp>
      <p:sp>
        <p:nvSpPr>
          <p:cNvPr id="6" name="Slide Number Placeholder 5">
            <a:extLst>
              <a:ext uri="{FF2B5EF4-FFF2-40B4-BE49-F238E27FC236}">
                <a16:creationId xmlns:a16="http://schemas.microsoft.com/office/drawing/2014/main" id="{16CB6BD2-93B9-41A5-8979-AD389E157F40}"/>
              </a:ext>
            </a:extLst>
          </p:cNvPr>
          <p:cNvSpPr>
            <a:spLocks noGrp="1"/>
          </p:cNvSpPr>
          <p:nvPr>
            <p:ph type="sldNum" sz="quarter" idx="12"/>
          </p:nvPr>
        </p:nvSpPr>
        <p:spPr/>
        <p:txBody>
          <a:body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516939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8063F-E854-45EE-A837-E8AE356DB772}"/>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7DF7F17-2CF8-4F4C-AA0B-4057912A3490}"/>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82CC22A-3D91-4BAE-A201-86AC3125015C}"/>
              </a:ext>
            </a:extLst>
          </p:cNvPr>
          <p:cNvSpPr>
            <a:spLocks noGrp="1"/>
          </p:cNvSpPr>
          <p:nvPr>
            <p:ph type="dt" sz="half" idx="10"/>
          </p:nvPr>
        </p:nvSpPr>
        <p:spPr/>
        <p:txBody>
          <a:bodyPr/>
          <a:lstStyle/>
          <a:p>
            <a:r>
              <a:rPr lang="en-US" altLang="zh-CN"/>
              <a:t>05 December 2022</a:t>
            </a:r>
            <a:endParaRPr lang="zh-CN" altLang="en-US"/>
          </a:p>
        </p:txBody>
      </p:sp>
      <p:sp>
        <p:nvSpPr>
          <p:cNvPr id="5" name="Footer Placeholder 4">
            <a:extLst>
              <a:ext uri="{FF2B5EF4-FFF2-40B4-BE49-F238E27FC236}">
                <a16:creationId xmlns:a16="http://schemas.microsoft.com/office/drawing/2014/main" id="{F581E8A8-EBAE-4134-A56D-7B7480F464F4}"/>
              </a:ext>
            </a:extLst>
          </p:cNvPr>
          <p:cNvSpPr>
            <a:spLocks noGrp="1"/>
          </p:cNvSpPr>
          <p:nvPr>
            <p:ph type="ftr" sz="quarter" idx="11"/>
          </p:nvPr>
        </p:nvSpPr>
        <p:spPr/>
        <p:txBody>
          <a:bodyPr/>
          <a:lstStyle/>
          <a:p>
            <a:r>
              <a:rPr lang="en-US" altLang="zh-CN"/>
              <a:t>Oliver Alvarado Rodriguez</a:t>
            </a:r>
            <a:endParaRPr lang="zh-CN" altLang="en-US"/>
          </a:p>
        </p:txBody>
      </p:sp>
      <p:sp>
        <p:nvSpPr>
          <p:cNvPr id="6" name="Slide Number Placeholder 5">
            <a:extLst>
              <a:ext uri="{FF2B5EF4-FFF2-40B4-BE49-F238E27FC236}">
                <a16:creationId xmlns:a16="http://schemas.microsoft.com/office/drawing/2014/main" id="{26364458-F879-4E17-883F-712E06860F29}"/>
              </a:ext>
            </a:extLst>
          </p:cNvPr>
          <p:cNvSpPr>
            <a:spLocks noGrp="1"/>
          </p:cNvSpPr>
          <p:nvPr>
            <p:ph type="sldNum" sz="quarter" idx="12"/>
          </p:nvPr>
        </p:nvSpPr>
        <p:spPr/>
        <p:txBody>
          <a:body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866201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265615-2D76-48A5-9E69-63CD15319B9A}"/>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02D3DA6D-BC0E-46DE-BEB6-885229F7C840}"/>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7D77FB4-7427-44CD-8695-DD7F34B8EC5D}"/>
              </a:ext>
            </a:extLst>
          </p:cNvPr>
          <p:cNvSpPr>
            <a:spLocks noGrp="1"/>
          </p:cNvSpPr>
          <p:nvPr>
            <p:ph type="dt" sz="half" idx="10"/>
          </p:nvPr>
        </p:nvSpPr>
        <p:spPr/>
        <p:txBody>
          <a:bodyPr/>
          <a:lstStyle/>
          <a:p>
            <a:r>
              <a:rPr lang="en-US" altLang="zh-CN"/>
              <a:t>05 December 2022</a:t>
            </a:r>
            <a:endParaRPr lang="zh-CN" altLang="en-US"/>
          </a:p>
        </p:txBody>
      </p:sp>
      <p:sp>
        <p:nvSpPr>
          <p:cNvPr id="5" name="Footer Placeholder 4">
            <a:extLst>
              <a:ext uri="{FF2B5EF4-FFF2-40B4-BE49-F238E27FC236}">
                <a16:creationId xmlns:a16="http://schemas.microsoft.com/office/drawing/2014/main" id="{3DAB9127-588E-4BBF-88AC-1B858A74BEA9}"/>
              </a:ext>
            </a:extLst>
          </p:cNvPr>
          <p:cNvSpPr>
            <a:spLocks noGrp="1"/>
          </p:cNvSpPr>
          <p:nvPr>
            <p:ph type="ftr" sz="quarter" idx="11"/>
          </p:nvPr>
        </p:nvSpPr>
        <p:spPr/>
        <p:txBody>
          <a:bodyPr/>
          <a:lstStyle/>
          <a:p>
            <a:r>
              <a:rPr lang="en-US" altLang="zh-CN"/>
              <a:t>Oliver Alvarado Rodriguez</a:t>
            </a:r>
            <a:endParaRPr lang="zh-CN" altLang="en-US"/>
          </a:p>
        </p:txBody>
      </p:sp>
      <p:sp>
        <p:nvSpPr>
          <p:cNvPr id="6" name="Slide Number Placeholder 5">
            <a:extLst>
              <a:ext uri="{FF2B5EF4-FFF2-40B4-BE49-F238E27FC236}">
                <a16:creationId xmlns:a16="http://schemas.microsoft.com/office/drawing/2014/main" id="{CA49805A-DF04-4E0C-80B8-F66852257C4B}"/>
              </a:ext>
            </a:extLst>
          </p:cNvPr>
          <p:cNvSpPr>
            <a:spLocks noGrp="1"/>
          </p:cNvSpPr>
          <p:nvPr>
            <p:ph type="sldNum" sz="quarter" idx="12"/>
          </p:nvPr>
        </p:nvSpPr>
        <p:spPr/>
        <p:txBody>
          <a:body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1373870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05 December 2022</a:t>
            </a:r>
          </a:p>
        </p:txBody>
      </p:sp>
      <p:sp>
        <p:nvSpPr>
          <p:cNvPr id="5" name="Footer Placeholder 4"/>
          <p:cNvSpPr>
            <a:spLocks noGrp="1"/>
          </p:cNvSpPr>
          <p:nvPr>
            <p:ph type="ftr" sz="quarter" idx="11"/>
          </p:nvPr>
        </p:nvSpPr>
        <p:spPr/>
        <p:txBody>
          <a:bodyPr/>
          <a:lstStyle/>
          <a:p>
            <a:r>
              <a:rPr lang="en-US"/>
              <a:t>Oliver Alvarado Rodriguez</a:t>
            </a:r>
          </a:p>
        </p:txBody>
      </p:sp>
      <p:sp>
        <p:nvSpPr>
          <p:cNvPr id="6" name="Slide Number Placeholder 5"/>
          <p:cNvSpPr>
            <a:spLocks noGrp="1"/>
          </p:cNvSpPr>
          <p:nvPr>
            <p:ph type="sldNum" sz="quarter" idx="12"/>
          </p:nvPr>
        </p:nvSpPr>
        <p:spPr/>
        <p:txBody>
          <a:bodyPr/>
          <a:lstStyle/>
          <a:p>
            <a:fld id="{FBC21C09-1F28-420E-9762-2681B3C98751}" type="slidenum">
              <a:rPr lang="en-US" smtClean="0"/>
              <a:t>‹#›</a:t>
            </a:fld>
            <a:endParaRPr lang="en-US"/>
          </a:p>
        </p:txBody>
      </p:sp>
    </p:spTree>
    <p:extLst>
      <p:ext uri="{BB962C8B-B14F-4D97-AF65-F5344CB8AC3E}">
        <p14:creationId xmlns:p14="http://schemas.microsoft.com/office/powerpoint/2010/main" val="135952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05 December 2022</a:t>
            </a:r>
          </a:p>
        </p:txBody>
      </p:sp>
      <p:sp>
        <p:nvSpPr>
          <p:cNvPr id="5" name="Footer Placeholder 4"/>
          <p:cNvSpPr>
            <a:spLocks noGrp="1"/>
          </p:cNvSpPr>
          <p:nvPr>
            <p:ph type="ftr" sz="quarter" idx="11"/>
          </p:nvPr>
        </p:nvSpPr>
        <p:spPr/>
        <p:txBody>
          <a:bodyPr/>
          <a:lstStyle/>
          <a:p>
            <a:r>
              <a:rPr lang="en-US"/>
              <a:t>Oliver Alvarado Rodriguez</a:t>
            </a:r>
          </a:p>
        </p:txBody>
      </p:sp>
      <p:sp>
        <p:nvSpPr>
          <p:cNvPr id="6" name="Slide Number Placeholder 5"/>
          <p:cNvSpPr>
            <a:spLocks noGrp="1"/>
          </p:cNvSpPr>
          <p:nvPr>
            <p:ph type="sldNum" sz="quarter" idx="12"/>
          </p:nvPr>
        </p:nvSpPr>
        <p:spPr/>
        <p:txBody>
          <a:bodyPr/>
          <a:lstStyle/>
          <a:p>
            <a:fld id="{FBC21C09-1F28-420E-9762-2681B3C98751}" type="slidenum">
              <a:rPr lang="en-US" smtClean="0"/>
              <a:t>‹#›</a:t>
            </a:fld>
            <a:endParaRPr lang="en-US"/>
          </a:p>
        </p:txBody>
      </p:sp>
    </p:spTree>
    <p:extLst>
      <p:ext uri="{BB962C8B-B14F-4D97-AF65-F5344CB8AC3E}">
        <p14:creationId xmlns:p14="http://schemas.microsoft.com/office/powerpoint/2010/main" val="3412213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05 December 2022</a:t>
            </a:r>
          </a:p>
        </p:txBody>
      </p:sp>
      <p:sp>
        <p:nvSpPr>
          <p:cNvPr id="5" name="Footer Placeholder 4"/>
          <p:cNvSpPr>
            <a:spLocks noGrp="1"/>
          </p:cNvSpPr>
          <p:nvPr>
            <p:ph type="ftr" sz="quarter" idx="11"/>
          </p:nvPr>
        </p:nvSpPr>
        <p:spPr/>
        <p:txBody>
          <a:bodyPr/>
          <a:lstStyle/>
          <a:p>
            <a:r>
              <a:rPr lang="en-US"/>
              <a:t>Oliver Alvarado Rodriguez</a:t>
            </a:r>
          </a:p>
        </p:txBody>
      </p:sp>
      <p:sp>
        <p:nvSpPr>
          <p:cNvPr id="6" name="Slide Number Placeholder 5"/>
          <p:cNvSpPr>
            <a:spLocks noGrp="1"/>
          </p:cNvSpPr>
          <p:nvPr>
            <p:ph type="sldNum" sz="quarter" idx="12"/>
          </p:nvPr>
        </p:nvSpPr>
        <p:spPr/>
        <p:txBody>
          <a:bodyPr/>
          <a:lstStyle/>
          <a:p>
            <a:fld id="{FBC21C09-1F28-420E-9762-2681B3C98751}" type="slidenum">
              <a:rPr lang="en-US" smtClean="0"/>
              <a:t>‹#›</a:t>
            </a:fld>
            <a:endParaRPr lang="en-US"/>
          </a:p>
        </p:txBody>
      </p:sp>
    </p:spTree>
    <p:extLst>
      <p:ext uri="{BB962C8B-B14F-4D97-AF65-F5344CB8AC3E}">
        <p14:creationId xmlns:p14="http://schemas.microsoft.com/office/powerpoint/2010/main" val="3059069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05 December 2022</a:t>
            </a:r>
          </a:p>
        </p:txBody>
      </p:sp>
      <p:sp>
        <p:nvSpPr>
          <p:cNvPr id="6" name="Footer Placeholder 5"/>
          <p:cNvSpPr>
            <a:spLocks noGrp="1"/>
          </p:cNvSpPr>
          <p:nvPr>
            <p:ph type="ftr" sz="quarter" idx="11"/>
          </p:nvPr>
        </p:nvSpPr>
        <p:spPr/>
        <p:txBody>
          <a:bodyPr/>
          <a:lstStyle/>
          <a:p>
            <a:r>
              <a:rPr lang="en-US"/>
              <a:t>Oliver Alvarado Rodriguez</a:t>
            </a:r>
          </a:p>
        </p:txBody>
      </p:sp>
      <p:sp>
        <p:nvSpPr>
          <p:cNvPr id="7" name="Slide Number Placeholder 6"/>
          <p:cNvSpPr>
            <a:spLocks noGrp="1"/>
          </p:cNvSpPr>
          <p:nvPr>
            <p:ph type="sldNum" sz="quarter" idx="12"/>
          </p:nvPr>
        </p:nvSpPr>
        <p:spPr/>
        <p:txBody>
          <a:bodyPr/>
          <a:lstStyle/>
          <a:p>
            <a:fld id="{FBC21C09-1F28-420E-9762-2681B3C98751}" type="slidenum">
              <a:rPr lang="en-US" smtClean="0"/>
              <a:t>‹#›</a:t>
            </a:fld>
            <a:endParaRPr lang="en-US"/>
          </a:p>
        </p:txBody>
      </p:sp>
    </p:spTree>
    <p:extLst>
      <p:ext uri="{BB962C8B-B14F-4D97-AF65-F5344CB8AC3E}">
        <p14:creationId xmlns:p14="http://schemas.microsoft.com/office/powerpoint/2010/main" val="4030842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05 December 2022</a:t>
            </a:r>
          </a:p>
        </p:txBody>
      </p:sp>
      <p:sp>
        <p:nvSpPr>
          <p:cNvPr id="8" name="Footer Placeholder 7"/>
          <p:cNvSpPr>
            <a:spLocks noGrp="1"/>
          </p:cNvSpPr>
          <p:nvPr>
            <p:ph type="ftr" sz="quarter" idx="11"/>
          </p:nvPr>
        </p:nvSpPr>
        <p:spPr/>
        <p:txBody>
          <a:bodyPr/>
          <a:lstStyle/>
          <a:p>
            <a:r>
              <a:rPr lang="en-US"/>
              <a:t>Oliver Alvarado Rodriguez</a:t>
            </a:r>
          </a:p>
        </p:txBody>
      </p:sp>
      <p:sp>
        <p:nvSpPr>
          <p:cNvPr id="9" name="Slide Number Placeholder 8"/>
          <p:cNvSpPr>
            <a:spLocks noGrp="1"/>
          </p:cNvSpPr>
          <p:nvPr>
            <p:ph type="sldNum" sz="quarter" idx="12"/>
          </p:nvPr>
        </p:nvSpPr>
        <p:spPr/>
        <p:txBody>
          <a:bodyPr/>
          <a:lstStyle/>
          <a:p>
            <a:fld id="{FBC21C09-1F28-420E-9762-2681B3C98751}" type="slidenum">
              <a:rPr lang="en-US" smtClean="0"/>
              <a:t>‹#›</a:t>
            </a:fld>
            <a:endParaRPr lang="en-US"/>
          </a:p>
        </p:txBody>
      </p:sp>
    </p:spTree>
    <p:extLst>
      <p:ext uri="{BB962C8B-B14F-4D97-AF65-F5344CB8AC3E}">
        <p14:creationId xmlns:p14="http://schemas.microsoft.com/office/powerpoint/2010/main" val="32111295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05 December 2022</a:t>
            </a:r>
          </a:p>
        </p:txBody>
      </p:sp>
      <p:sp>
        <p:nvSpPr>
          <p:cNvPr id="4" name="Footer Placeholder 3"/>
          <p:cNvSpPr>
            <a:spLocks noGrp="1"/>
          </p:cNvSpPr>
          <p:nvPr>
            <p:ph type="ftr" sz="quarter" idx="11"/>
          </p:nvPr>
        </p:nvSpPr>
        <p:spPr/>
        <p:txBody>
          <a:bodyPr/>
          <a:lstStyle/>
          <a:p>
            <a:r>
              <a:rPr lang="en-US"/>
              <a:t>Oliver Alvarado Rodriguez</a:t>
            </a:r>
          </a:p>
        </p:txBody>
      </p:sp>
      <p:sp>
        <p:nvSpPr>
          <p:cNvPr id="5" name="Slide Number Placeholder 4"/>
          <p:cNvSpPr>
            <a:spLocks noGrp="1"/>
          </p:cNvSpPr>
          <p:nvPr>
            <p:ph type="sldNum" sz="quarter" idx="12"/>
          </p:nvPr>
        </p:nvSpPr>
        <p:spPr/>
        <p:txBody>
          <a:bodyPr/>
          <a:lstStyle/>
          <a:p>
            <a:fld id="{FBC21C09-1F28-420E-9762-2681B3C98751}" type="slidenum">
              <a:rPr lang="en-US" smtClean="0"/>
              <a:t>‹#›</a:t>
            </a:fld>
            <a:endParaRPr lang="en-US"/>
          </a:p>
        </p:txBody>
      </p:sp>
    </p:spTree>
    <p:extLst>
      <p:ext uri="{BB962C8B-B14F-4D97-AF65-F5344CB8AC3E}">
        <p14:creationId xmlns:p14="http://schemas.microsoft.com/office/powerpoint/2010/main" val="1234734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05 December 2022</a:t>
            </a:r>
          </a:p>
        </p:txBody>
      </p:sp>
      <p:sp>
        <p:nvSpPr>
          <p:cNvPr id="3" name="Footer Placeholder 2"/>
          <p:cNvSpPr>
            <a:spLocks noGrp="1"/>
          </p:cNvSpPr>
          <p:nvPr>
            <p:ph type="ftr" sz="quarter" idx="11"/>
          </p:nvPr>
        </p:nvSpPr>
        <p:spPr/>
        <p:txBody>
          <a:bodyPr/>
          <a:lstStyle/>
          <a:p>
            <a:r>
              <a:rPr lang="en-US"/>
              <a:t>Oliver Alvarado Rodriguez</a:t>
            </a:r>
          </a:p>
        </p:txBody>
      </p:sp>
      <p:sp>
        <p:nvSpPr>
          <p:cNvPr id="4" name="Slide Number Placeholder 3"/>
          <p:cNvSpPr>
            <a:spLocks noGrp="1"/>
          </p:cNvSpPr>
          <p:nvPr>
            <p:ph type="sldNum" sz="quarter" idx="12"/>
          </p:nvPr>
        </p:nvSpPr>
        <p:spPr/>
        <p:txBody>
          <a:bodyPr/>
          <a:lstStyle/>
          <a:p>
            <a:fld id="{FBC21C09-1F28-420E-9762-2681B3C98751}" type="slidenum">
              <a:rPr lang="en-US" smtClean="0"/>
              <a:t>‹#›</a:t>
            </a:fld>
            <a:endParaRPr lang="en-US"/>
          </a:p>
        </p:txBody>
      </p:sp>
    </p:spTree>
    <p:extLst>
      <p:ext uri="{BB962C8B-B14F-4D97-AF65-F5344CB8AC3E}">
        <p14:creationId xmlns:p14="http://schemas.microsoft.com/office/powerpoint/2010/main" val="10200234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05 December 2022</a:t>
            </a:r>
          </a:p>
        </p:txBody>
      </p:sp>
      <p:sp>
        <p:nvSpPr>
          <p:cNvPr id="6" name="Footer Placeholder 5"/>
          <p:cNvSpPr>
            <a:spLocks noGrp="1"/>
          </p:cNvSpPr>
          <p:nvPr>
            <p:ph type="ftr" sz="quarter" idx="11"/>
          </p:nvPr>
        </p:nvSpPr>
        <p:spPr/>
        <p:txBody>
          <a:bodyPr/>
          <a:lstStyle/>
          <a:p>
            <a:r>
              <a:rPr lang="en-US"/>
              <a:t>Oliver Alvarado Rodriguez</a:t>
            </a:r>
          </a:p>
        </p:txBody>
      </p:sp>
      <p:sp>
        <p:nvSpPr>
          <p:cNvPr id="7" name="Slide Number Placeholder 6"/>
          <p:cNvSpPr>
            <a:spLocks noGrp="1"/>
          </p:cNvSpPr>
          <p:nvPr>
            <p:ph type="sldNum" sz="quarter" idx="12"/>
          </p:nvPr>
        </p:nvSpPr>
        <p:spPr/>
        <p:txBody>
          <a:bodyPr/>
          <a:lstStyle/>
          <a:p>
            <a:fld id="{FBC21C09-1F28-420E-9762-2681B3C98751}" type="slidenum">
              <a:rPr lang="en-US" smtClean="0"/>
              <a:t>‹#›</a:t>
            </a:fld>
            <a:endParaRPr lang="en-US"/>
          </a:p>
        </p:txBody>
      </p:sp>
    </p:spTree>
    <p:extLst>
      <p:ext uri="{BB962C8B-B14F-4D97-AF65-F5344CB8AC3E}">
        <p14:creationId xmlns:p14="http://schemas.microsoft.com/office/powerpoint/2010/main" val="3122454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84BFB-0311-4391-89E8-68968DCE03F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B9115E0-80E2-405B-802F-DC8F386EE5B6}"/>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17EA44F-3634-4EFD-8FAA-38AC57AC146E}"/>
              </a:ext>
            </a:extLst>
          </p:cNvPr>
          <p:cNvSpPr>
            <a:spLocks noGrp="1"/>
          </p:cNvSpPr>
          <p:nvPr>
            <p:ph type="dt" sz="half" idx="10"/>
          </p:nvPr>
        </p:nvSpPr>
        <p:spPr/>
        <p:txBody>
          <a:bodyPr/>
          <a:lstStyle/>
          <a:p>
            <a:r>
              <a:rPr lang="en-US" altLang="zh-CN"/>
              <a:t>05 December 2022</a:t>
            </a:r>
            <a:endParaRPr lang="zh-CN" altLang="en-US"/>
          </a:p>
        </p:txBody>
      </p:sp>
      <p:sp>
        <p:nvSpPr>
          <p:cNvPr id="5" name="Footer Placeholder 4">
            <a:extLst>
              <a:ext uri="{FF2B5EF4-FFF2-40B4-BE49-F238E27FC236}">
                <a16:creationId xmlns:a16="http://schemas.microsoft.com/office/drawing/2014/main" id="{047D2A90-8410-40CE-B2B1-9574EB5EC312}"/>
              </a:ext>
            </a:extLst>
          </p:cNvPr>
          <p:cNvSpPr>
            <a:spLocks noGrp="1"/>
          </p:cNvSpPr>
          <p:nvPr>
            <p:ph type="ftr" sz="quarter" idx="11"/>
          </p:nvPr>
        </p:nvSpPr>
        <p:spPr/>
        <p:txBody>
          <a:bodyPr/>
          <a:lstStyle/>
          <a:p>
            <a:r>
              <a:rPr lang="en-US" altLang="zh-CN"/>
              <a:t>Oliver Alvarado Rodriguez</a:t>
            </a:r>
            <a:endParaRPr lang="zh-CN" altLang="en-US"/>
          </a:p>
        </p:txBody>
      </p:sp>
      <p:sp>
        <p:nvSpPr>
          <p:cNvPr id="6" name="Slide Number Placeholder 5">
            <a:extLst>
              <a:ext uri="{FF2B5EF4-FFF2-40B4-BE49-F238E27FC236}">
                <a16:creationId xmlns:a16="http://schemas.microsoft.com/office/drawing/2014/main" id="{FF174551-4D79-40C3-A7FC-EE301447908C}"/>
              </a:ext>
            </a:extLst>
          </p:cNvPr>
          <p:cNvSpPr>
            <a:spLocks noGrp="1"/>
          </p:cNvSpPr>
          <p:nvPr>
            <p:ph type="sldNum" sz="quarter" idx="12"/>
          </p:nvPr>
        </p:nvSpPr>
        <p:spPr/>
        <p:txBody>
          <a:body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9958043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05 December 2022</a:t>
            </a:r>
          </a:p>
        </p:txBody>
      </p:sp>
      <p:sp>
        <p:nvSpPr>
          <p:cNvPr id="6" name="Footer Placeholder 5"/>
          <p:cNvSpPr>
            <a:spLocks noGrp="1"/>
          </p:cNvSpPr>
          <p:nvPr>
            <p:ph type="ftr" sz="quarter" idx="11"/>
          </p:nvPr>
        </p:nvSpPr>
        <p:spPr/>
        <p:txBody>
          <a:bodyPr/>
          <a:lstStyle/>
          <a:p>
            <a:r>
              <a:rPr lang="en-US"/>
              <a:t>Oliver Alvarado Rodriguez</a:t>
            </a:r>
          </a:p>
        </p:txBody>
      </p:sp>
      <p:sp>
        <p:nvSpPr>
          <p:cNvPr id="7" name="Slide Number Placeholder 6"/>
          <p:cNvSpPr>
            <a:spLocks noGrp="1"/>
          </p:cNvSpPr>
          <p:nvPr>
            <p:ph type="sldNum" sz="quarter" idx="12"/>
          </p:nvPr>
        </p:nvSpPr>
        <p:spPr/>
        <p:txBody>
          <a:bodyPr/>
          <a:lstStyle/>
          <a:p>
            <a:fld id="{FBC21C09-1F28-420E-9762-2681B3C98751}" type="slidenum">
              <a:rPr lang="en-US" smtClean="0"/>
              <a:t>‹#›</a:t>
            </a:fld>
            <a:endParaRPr lang="en-US"/>
          </a:p>
        </p:txBody>
      </p:sp>
    </p:spTree>
    <p:extLst>
      <p:ext uri="{BB962C8B-B14F-4D97-AF65-F5344CB8AC3E}">
        <p14:creationId xmlns:p14="http://schemas.microsoft.com/office/powerpoint/2010/main" val="35897663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05 December 2022</a:t>
            </a:r>
          </a:p>
        </p:txBody>
      </p:sp>
      <p:sp>
        <p:nvSpPr>
          <p:cNvPr id="5" name="Footer Placeholder 4"/>
          <p:cNvSpPr>
            <a:spLocks noGrp="1"/>
          </p:cNvSpPr>
          <p:nvPr>
            <p:ph type="ftr" sz="quarter" idx="11"/>
          </p:nvPr>
        </p:nvSpPr>
        <p:spPr/>
        <p:txBody>
          <a:bodyPr/>
          <a:lstStyle/>
          <a:p>
            <a:r>
              <a:rPr lang="en-US"/>
              <a:t>Oliver Alvarado Rodriguez</a:t>
            </a:r>
          </a:p>
        </p:txBody>
      </p:sp>
      <p:sp>
        <p:nvSpPr>
          <p:cNvPr id="6" name="Slide Number Placeholder 5"/>
          <p:cNvSpPr>
            <a:spLocks noGrp="1"/>
          </p:cNvSpPr>
          <p:nvPr>
            <p:ph type="sldNum" sz="quarter" idx="12"/>
          </p:nvPr>
        </p:nvSpPr>
        <p:spPr/>
        <p:txBody>
          <a:bodyPr/>
          <a:lstStyle/>
          <a:p>
            <a:fld id="{FBC21C09-1F28-420E-9762-2681B3C98751}" type="slidenum">
              <a:rPr lang="en-US" smtClean="0"/>
              <a:t>‹#›</a:t>
            </a:fld>
            <a:endParaRPr lang="en-US"/>
          </a:p>
        </p:txBody>
      </p:sp>
    </p:spTree>
    <p:extLst>
      <p:ext uri="{BB962C8B-B14F-4D97-AF65-F5344CB8AC3E}">
        <p14:creationId xmlns:p14="http://schemas.microsoft.com/office/powerpoint/2010/main" val="2663418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05 December 2022</a:t>
            </a:r>
          </a:p>
        </p:txBody>
      </p:sp>
      <p:sp>
        <p:nvSpPr>
          <p:cNvPr id="5" name="Footer Placeholder 4"/>
          <p:cNvSpPr>
            <a:spLocks noGrp="1"/>
          </p:cNvSpPr>
          <p:nvPr>
            <p:ph type="ftr" sz="quarter" idx="11"/>
          </p:nvPr>
        </p:nvSpPr>
        <p:spPr/>
        <p:txBody>
          <a:bodyPr/>
          <a:lstStyle/>
          <a:p>
            <a:r>
              <a:rPr lang="en-US"/>
              <a:t>Oliver Alvarado Rodriguez</a:t>
            </a:r>
          </a:p>
        </p:txBody>
      </p:sp>
      <p:sp>
        <p:nvSpPr>
          <p:cNvPr id="6" name="Slide Number Placeholder 5"/>
          <p:cNvSpPr>
            <a:spLocks noGrp="1"/>
          </p:cNvSpPr>
          <p:nvPr>
            <p:ph type="sldNum" sz="quarter" idx="12"/>
          </p:nvPr>
        </p:nvSpPr>
        <p:spPr/>
        <p:txBody>
          <a:bodyPr/>
          <a:lstStyle/>
          <a:p>
            <a:fld id="{FBC21C09-1F28-420E-9762-2681B3C98751}" type="slidenum">
              <a:rPr lang="en-US" smtClean="0"/>
              <a:t>‹#›</a:t>
            </a:fld>
            <a:endParaRPr lang="en-US"/>
          </a:p>
        </p:txBody>
      </p:sp>
    </p:spTree>
    <p:extLst>
      <p:ext uri="{BB962C8B-B14F-4D97-AF65-F5344CB8AC3E}">
        <p14:creationId xmlns:p14="http://schemas.microsoft.com/office/powerpoint/2010/main" val="2737687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434F2-D368-4F5F-BB10-E262D862EE45}"/>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B2FCFF4-28F3-4C34-BCF3-BCBE756B7E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96D1AE2E-D9CD-4873-8DDB-CC2AA5B8C0F4}"/>
              </a:ext>
            </a:extLst>
          </p:cNvPr>
          <p:cNvSpPr>
            <a:spLocks noGrp="1"/>
          </p:cNvSpPr>
          <p:nvPr>
            <p:ph type="dt" sz="half" idx="10"/>
          </p:nvPr>
        </p:nvSpPr>
        <p:spPr/>
        <p:txBody>
          <a:bodyPr/>
          <a:lstStyle/>
          <a:p>
            <a:r>
              <a:rPr lang="en-US" altLang="zh-CN"/>
              <a:t>05 December 2022</a:t>
            </a:r>
            <a:endParaRPr lang="zh-CN" altLang="en-US"/>
          </a:p>
        </p:txBody>
      </p:sp>
      <p:sp>
        <p:nvSpPr>
          <p:cNvPr id="5" name="Footer Placeholder 4">
            <a:extLst>
              <a:ext uri="{FF2B5EF4-FFF2-40B4-BE49-F238E27FC236}">
                <a16:creationId xmlns:a16="http://schemas.microsoft.com/office/drawing/2014/main" id="{8182EFAC-41BB-4168-BD20-0547B7AA55B3}"/>
              </a:ext>
            </a:extLst>
          </p:cNvPr>
          <p:cNvSpPr>
            <a:spLocks noGrp="1"/>
          </p:cNvSpPr>
          <p:nvPr>
            <p:ph type="ftr" sz="quarter" idx="11"/>
          </p:nvPr>
        </p:nvSpPr>
        <p:spPr/>
        <p:txBody>
          <a:bodyPr/>
          <a:lstStyle/>
          <a:p>
            <a:r>
              <a:rPr lang="en-US" altLang="zh-CN"/>
              <a:t>Oliver Alvarado Rodriguez</a:t>
            </a:r>
            <a:endParaRPr lang="zh-CN" altLang="en-US"/>
          </a:p>
        </p:txBody>
      </p:sp>
      <p:sp>
        <p:nvSpPr>
          <p:cNvPr id="6" name="Slide Number Placeholder 5">
            <a:extLst>
              <a:ext uri="{FF2B5EF4-FFF2-40B4-BE49-F238E27FC236}">
                <a16:creationId xmlns:a16="http://schemas.microsoft.com/office/drawing/2014/main" id="{8C0F6449-39CB-4875-B91A-8CD62B735BD3}"/>
              </a:ext>
            </a:extLst>
          </p:cNvPr>
          <p:cNvSpPr>
            <a:spLocks noGrp="1"/>
          </p:cNvSpPr>
          <p:nvPr>
            <p:ph type="sldNum" sz="quarter" idx="12"/>
          </p:nvPr>
        </p:nvSpPr>
        <p:spPr/>
        <p:txBody>
          <a:body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3982756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B19A-DE8B-48DF-B76D-2893DF6BD2F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4C10CFC-2CDA-4FF2-9E53-D7297FE12094}"/>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82BEF06-D825-4B7D-98E1-0FC233543672}"/>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BB34111-DE75-4ECC-AE88-255F66D045BA}"/>
              </a:ext>
            </a:extLst>
          </p:cNvPr>
          <p:cNvSpPr>
            <a:spLocks noGrp="1"/>
          </p:cNvSpPr>
          <p:nvPr>
            <p:ph type="dt" sz="half" idx="10"/>
          </p:nvPr>
        </p:nvSpPr>
        <p:spPr/>
        <p:txBody>
          <a:bodyPr/>
          <a:lstStyle/>
          <a:p>
            <a:r>
              <a:rPr lang="en-US" altLang="zh-CN"/>
              <a:t>05 December 2022</a:t>
            </a:r>
            <a:endParaRPr lang="zh-CN" altLang="en-US"/>
          </a:p>
        </p:txBody>
      </p:sp>
      <p:sp>
        <p:nvSpPr>
          <p:cNvPr id="6" name="Footer Placeholder 5">
            <a:extLst>
              <a:ext uri="{FF2B5EF4-FFF2-40B4-BE49-F238E27FC236}">
                <a16:creationId xmlns:a16="http://schemas.microsoft.com/office/drawing/2014/main" id="{E7C6417E-5A69-473C-9827-2469E8B3FABB}"/>
              </a:ext>
            </a:extLst>
          </p:cNvPr>
          <p:cNvSpPr>
            <a:spLocks noGrp="1"/>
          </p:cNvSpPr>
          <p:nvPr>
            <p:ph type="ftr" sz="quarter" idx="11"/>
          </p:nvPr>
        </p:nvSpPr>
        <p:spPr/>
        <p:txBody>
          <a:bodyPr/>
          <a:lstStyle/>
          <a:p>
            <a:r>
              <a:rPr lang="en-US" altLang="zh-CN"/>
              <a:t>Oliver Alvarado Rodriguez</a:t>
            </a:r>
            <a:endParaRPr lang="zh-CN" altLang="en-US"/>
          </a:p>
        </p:txBody>
      </p:sp>
      <p:sp>
        <p:nvSpPr>
          <p:cNvPr id="7" name="Slide Number Placeholder 6">
            <a:extLst>
              <a:ext uri="{FF2B5EF4-FFF2-40B4-BE49-F238E27FC236}">
                <a16:creationId xmlns:a16="http://schemas.microsoft.com/office/drawing/2014/main" id="{684D9F76-7F69-4C6F-88DA-9171532C754B}"/>
              </a:ext>
            </a:extLst>
          </p:cNvPr>
          <p:cNvSpPr>
            <a:spLocks noGrp="1"/>
          </p:cNvSpPr>
          <p:nvPr>
            <p:ph type="sldNum" sz="quarter" idx="12"/>
          </p:nvPr>
        </p:nvSpPr>
        <p:spPr/>
        <p:txBody>
          <a:body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2644572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B7C85-CE94-4B56-82E8-EFE3A07A09E8}"/>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4D06308-12BC-4CE5-B8EA-8EFB2968F8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CED08911-06E4-40D1-A200-043E3C495EE8}"/>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37CD010E-8B17-4C83-867E-4B2E1241D7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6EE931BC-3892-463F-B743-09B5D4B5B28B}"/>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06241D5-611B-4651-8C5F-6BD9AA074545}"/>
              </a:ext>
            </a:extLst>
          </p:cNvPr>
          <p:cNvSpPr>
            <a:spLocks noGrp="1"/>
          </p:cNvSpPr>
          <p:nvPr>
            <p:ph type="dt" sz="half" idx="10"/>
          </p:nvPr>
        </p:nvSpPr>
        <p:spPr/>
        <p:txBody>
          <a:bodyPr/>
          <a:lstStyle/>
          <a:p>
            <a:r>
              <a:rPr lang="en-US" altLang="zh-CN"/>
              <a:t>05 December 2022</a:t>
            </a:r>
            <a:endParaRPr lang="zh-CN" altLang="en-US"/>
          </a:p>
        </p:txBody>
      </p:sp>
      <p:sp>
        <p:nvSpPr>
          <p:cNvPr id="8" name="Footer Placeholder 7">
            <a:extLst>
              <a:ext uri="{FF2B5EF4-FFF2-40B4-BE49-F238E27FC236}">
                <a16:creationId xmlns:a16="http://schemas.microsoft.com/office/drawing/2014/main" id="{B8490CB2-4896-4951-A34D-7197C04C6B06}"/>
              </a:ext>
            </a:extLst>
          </p:cNvPr>
          <p:cNvSpPr>
            <a:spLocks noGrp="1"/>
          </p:cNvSpPr>
          <p:nvPr>
            <p:ph type="ftr" sz="quarter" idx="11"/>
          </p:nvPr>
        </p:nvSpPr>
        <p:spPr/>
        <p:txBody>
          <a:bodyPr/>
          <a:lstStyle/>
          <a:p>
            <a:r>
              <a:rPr lang="en-US" altLang="zh-CN"/>
              <a:t>Oliver Alvarado Rodriguez</a:t>
            </a:r>
            <a:endParaRPr lang="zh-CN" altLang="en-US"/>
          </a:p>
        </p:txBody>
      </p:sp>
      <p:sp>
        <p:nvSpPr>
          <p:cNvPr id="9" name="Slide Number Placeholder 8">
            <a:extLst>
              <a:ext uri="{FF2B5EF4-FFF2-40B4-BE49-F238E27FC236}">
                <a16:creationId xmlns:a16="http://schemas.microsoft.com/office/drawing/2014/main" id="{D10EC2A2-0F16-46FC-A540-160E27BFCB43}"/>
              </a:ext>
            </a:extLst>
          </p:cNvPr>
          <p:cNvSpPr>
            <a:spLocks noGrp="1"/>
          </p:cNvSpPr>
          <p:nvPr>
            <p:ph type="sldNum" sz="quarter" idx="12"/>
          </p:nvPr>
        </p:nvSpPr>
        <p:spPr/>
        <p:txBody>
          <a:body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4267591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F73B-C129-467C-A62A-E59CC9E4978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CC6F6207-8720-4C14-8C5C-E1B4ABAE133B}"/>
              </a:ext>
            </a:extLst>
          </p:cNvPr>
          <p:cNvSpPr>
            <a:spLocks noGrp="1"/>
          </p:cNvSpPr>
          <p:nvPr>
            <p:ph type="dt" sz="half" idx="10"/>
          </p:nvPr>
        </p:nvSpPr>
        <p:spPr/>
        <p:txBody>
          <a:bodyPr/>
          <a:lstStyle/>
          <a:p>
            <a:r>
              <a:rPr lang="en-US" altLang="zh-CN"/>
              <a:t>05 December 2022</a:t>
            </a:r>
            <a:endParaRPr lang="zh-CN" altLang="en-US"/>
          </a:p>
        </p:txBody>
      </p:sp>
      <p:sp>
        <p:nvSpPr>
          <p:cNvPr id="4" name="Footer Placeholder 3">
            <a:extLst>
              <a:ext uri="{FF2B5EF4-FFF2-40B4-BE49-F238E27FC236}">
                <a16:creationId xmlns:a16="http://schemas.microsoft.com/office/drawing/2014/main" id="{CA1FF570-24C3-4054-BC6F-7C4DA65FCC34}"/>
              </a:ext>
            </a:extLst>
          </p:cNvPr>
          <p:cNvSpPr>
            <a:spLocks noGrp="1"/>
          </p:cNvSpPr>
          <p:nvPr>
            <p:ph type="ftr" sz="quarter" idx="11"/>
          </p:nvPr>
        </p:nvSpPr>
        <p:spPr/>
        <p:txBody>
          <a:bodyPr/>
          <a:lstStyle/>
          <a:p>
            <a:r>
              <a:rPr lang="en-US" altLang="zh-CN"/>
              <a:t>Oliver Alvarado Rodriguez</a:t>
            </a:r>
            <a:endParaRPr lang="zh-CN" altLang="en-US"/>
          </a:p>
        </p:txBody>
      </p:sp>
      <p:sp>
        <p:nvSpPr>
          <p:cNvPr id="5" name="Slide Number Placeholder 4">
            <a:extLst>
              <a:ext uri="{FF2B5EF4-FFF2-40B4-BE49-F238E27FC236}">
                <a16:creationId xmlns:a16="http://schemas.microsoft.com/office/drawing/2014/main" id="{372D068C-974D-4DD3-B79A-AB956B8292A1}"/>
              </a:ext>
            </a:extLst>
          </p:cNvPr>
          <p:cNvSpPr>
            <a:spLocks noGrp="1"/>
          </p:cNvSpPr>
          <p:nvPr>
            <p:ph type="sldNum" sz="quarter" idx="12"/>
          </p:nvPr>
        </p:nvSpPr>
        <p:spPr/>
        <p:txBody>
          <a:body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1615849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55B418-10FC-40AE-9476-ACDDF31FCC36}"/>
              </a:ext>
            </a:extLst>
          </p:cNvPr>
          <p:cNvSpPr>
            <a:spLocks noGrp="1"/>
          </p:cNvSpPr>
          <p:nvPr>
            <p:ph type="dt" sz="half" idx="10"/>
          </p:nvPr>
        </p:nvSpPr>
        <p:spPr/>
        <p:txBody>
          <a:bodyPr/>
          <a:lstStyle/>
          <a:p>
            <a:r>
              <a:rPr lang="en-US" altLang="zh-CN"/>
              <a:t>05 December 2022</a:t>
            </a:r>
            <a:endParaRPr lang="zh-CN" altLang="en-US"/>
          </a:p>
        </p:txBody>
      </p:sp>
      <p:sp>
        <p:nvSpPr>
          <p:cNvPr id="3" name="Footer Placeholder 2">
            <a:extLst>
              <a:ext uri="{FF2B5EF4-FFF2-40B4-BE49-F238E27FC236}">
                <a16:creationId xmlns:a16="http://schemas.microsoft.com/office/drawing/2014/main" id="{261CDBA3-95CC-4854-A622-F62C485A9A79}"/>
              </a:ext>
            </a:extLst>
          </p:cNvPr>
          <p:cNvSpPr>
            <a:spLocks noGrp="1"/>
          </p:cNvSpPr>
          <p:nvPr>
            <p:ph type="ftr" sz="quarter" idx="11"/>
          </p:nvPr>
        </p:nvSpPr>
        <p:spPr/>
        <p:txBody>
          <a:bodyPr/>
          <a:lstStyle/>
          <a:p>
            <a:r>
              <a:rPr lang="en-US" altLang="zh-CN"/>
              <a:t>Oliver Alvarado Rodriguez</a:t>
            </a:r>
            <a:endParaRPr lang="zh-CN" altLang="en-US"/>
          </a:p>
        </p:txBody>
      </p:sp>
      <p:sp>
        <p:nvSpPr>
          <p:cNvPr id="4" name="Slide Number Placeholder 3">
            <a:extLst>
              <a:ext uri="{FF2B5EF4-FFF2-40B4-BE49-F238E27FC236}">
                <a16:creationId xmlns:a16="http://schemas.microsoft.com/office/drawing/2014/main" id="{7C35680B-C6E1-494C-AB88-D42A9740F35E}"/>
              </a:ext>
            </a:extLst>
          </p:cNvPr>
          <p:cNvSpPr>
            <a:spLocks noGrp="1"/>
          </p:cNvSpPr>
          <p:nvPr>
            <p:ph type="sldNum" sz="quarter" idx="12"/>
          </p:nvPr>
        </p:nvSpPr>
        <p:spPr/>
        <p:txBody>
          <a:body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683413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A53F-0CBB-4677-9EA2-F9D9AB0933D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87E8B08-EF8E-44E4-AC9B-1A170D57DA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1582B277-10E5-4FBC-8556-945F0D2B5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6D75172-E15D-478A-8020-8979C721EA0A}"/>
              </a:ext>
            </a:extLst>
          </p:cNvPr>
          <p:cNvSpPr>
            <a:spLocks noGrp="1"/>
          </p:cNvSpPr>
          <p:nvPr>
            <p:ph type="dt" sz="half" idx="10"/>
          </p:nvPr>
        </p:nvSpPr>
        <p:spPr/>
        <p:txBody>
          <a:bodyPr/>
          <a:lstStyle/>
          <a:p>
            <a:r>
              <a:rPr lang="en-US" altLang="zh-CN"/>
              <a:t>05 December 2022</a:t>
            </a:r>
            <a:endParaRPr lang="zh-CN" altLang="en-US"/>
          </a:p>
        </p:txBody>
      </p:sp>
      <p:sp>
        <p:nvSpPr>
          <p:cNvPr id="6" name="Footer Placeholder 5">
            <a:extLst>
              <a:ext uri="{FF2B5EF4-FFF2-40B4-BE49-F238E27FC236}">
                <a16:creationId xmlns:a16="http://schemas.microsoft.com/office/drawing/2014/main" id="{442B76E2-E8E2-496D-8D10-47A3679A6A23}"/>
              </a:ext>
            </a:extLst>
          </p:cNvPr>
          <p:cNvSpPr>
            <a:spLocks noGrp="1"/>
          </p:cNvSpPr>
          <p:nvPr>
            <p:ph type="ftr" sz="quarter" idx="11"/>
          </p:nvPr>
        </p:nvSpPr>
        <p:spPr/>
        <p:txBody>
          <a:bodyPr/>
          <a:lstStyle/>
          <a:p>
            <a:r>
              <a:rPr lang="en-US" altLang="zh-CN"/>
              <a:t>Oliver Alvarado Rodriguez</a:t>
            </a:r>
            <a:endParaRPr lang="zh-CN" altLang="en-US"/>
          </a:p>
        </p:txBody>
      </p:sp>
      <p:sp>
        <p:nvSpPr>
          <p:cNvPr id="7" name="Slide Number Placeholder 6">
            <a:extLst>
              <a:ext uri="{FF2B5EF4-FFF2-40B4-BE49-F238E27FC236}">
                <a16:creationId xmlns:a16="http://schemas.microsoft.com/office/drawing/2014/main" id="{4581E07C-BE03-4604-91A2-FCE7391E1B9F}"/>
              </a:ext>
            </a:extLst>
          </p:cNvPr>
          <p:cNvSpPr>
            <a:spLocks noGrp="1"/>
          </p:cNvSpPr>
          <p:nvPr>
            <p:ph type="sldNum" sz="quarter" idx="12"/>
          </p:nvPr>
        </p:nvSpPr>
        <p:spPr/>
        <p:txBody>
          <a:body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1816640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3EE90-2E75-41E7-99F3-A88954721DA3}"/>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5192CDB9-D61D-4C6A-BFF8-4C3D4E99EA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49CBD382-FA3A-4736-BF9B-0AE9F96BD4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9F93825-BF6E-4375-BB85-476D5BEC5936}"/>
              </a:ext>
            </a:extLst>
          </p:cNvPr>
          <p:cNvSpPr>
            <a:spLocks noGrp="1"/>
          </p:cNvSpPr>
          <p:nvPr>
            <p:ph type="dt" sz="half" idx="10"/>
          </p:nvPr>
        </p:nvSpPr>
        <p:spPr/>
        <p:txBody>
          <a:bodyPr/>
          <a:lstStyle/>
          <a:p>
            <a:r>
              <a:rPr lang="en-US" altLang="zh-CN"/>
              <a:t>05 December 2022</a:t>
            </a:r>
            <a:endParaRPr lang="zh-CN" altLang="en-US"/>
          </a:p>
        </p:txBody>
      </p:sp>
      <p:sp>
        <p:nvSpPr>
          <p:cNvPr id="6" name="Footer Placeholder 5">
            <a:extLst>
              <a:ext uri="{FF2B5EF4-FFF2-40B4-BE49-F238E27FC236}">
                <a16:creationId xmlns:a16="http://schemas.microsoft.com/office/drawing/2014/main" id="{3CB6B302-9F32-49C7-8E7F-2A74282C9207}"/>
              </a:ext>
            </a:extLst>
          </p:cNvPr>
          <p:cNvSpPr>
            <a:spLocks noGrp="1"/>
          </p:cNvSpPr>
          <p:nvPr>
            <p:ph type="ftr" sz="quarter" idx="11"/>
          </p:nvPr>
        </p:nvSpPr>
        <p:spPr/>
        <p:txBody>
          <a:bodyPr/>
          <a:lstStyle/>
          <a:p>
            <a:r>
              <a:rPr lang="en-US" altLang="zh-CN"/>
              <a:t>Oliver Alvarado Rodriguez</a:t>
            </a:r>
            <a:endParaRPr lang="zh-CN" altLang="en-US"/>
          </a:p>
        </p:txBody>
      </p:sp>
      <p:sp>
        <p:nvSpPr>
          <p:cNvPr id="7" name="Slide Number Placeholder 6">
            <a:extLst>
              <a:ext uri="{FF2B5EF4-FFF2-40B4-BE49-F238E27FC236}">
                <a16:creationId xmlns:a16="http://schemas.microsoft.com/office/drawing/2014/main" id="{D2851923-E422-406C-B0FD-A5FA7328A49B}"/>
              </a:ext>
            </a:extLst>
          </p:cNvPr>
          <p:cNvSpPr>
            <a:spLocks noGrp="1"/>
          </p:cNvSpPr>
          <p:nvPr>
            <p:ph type="sldNum" sz="quarter" idx="12"/>
          </p:nvPr>
        </p:nvSpPr>
        <p:spPr/>
        <p:txBody>
          <a:body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1623198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9E0CFB-EBBD-4FB8-939E-AF3387C33B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0FC9638-165C-4F40-9772-D90D7C1B67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FEF974D-554B-4B56-AFC8-B41B66150F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05 December 2022</a:t>
            </a:r>
            <a:endParaRPr lang="zh-CN" altLang="en-US"/>
          </a:p>
        </p:txBody>
      </p:sp>
      <p:sp>
        <p:nvSpPr>
          <p:cNvPr id="5" name="Footer Placeholder 4">
            <a:extLst>
              <a:ext uri="{FF2B5EF4-FFF2-40B4-BE49-F238E27FC236}">
                <a16:creationId xmlns:a16="http://schemas.microsoft.com/office/drawing/2014/main" id="{5D27DC8B-45C5-457D-A6E0-180118050A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Oliver Alvarado Rodriguez</a:t>
            </a:r>
            <a:endParaRPr lang="zh-CN" altLang="en-US"/>
          </a:p>
        </p:txBody>
      </p:sp>
      <p:sp>
        <p:nvSpPr>
          <p:cNvPr id="6" name="Slide Number Placeholder 5">
            <a:extLst>
              <a:ext uri="{FF2B5EF4-FFF2-40B4-BE49-F238E27FC236}">
                <a16:creationId xmlns:a16="http://schemas.microsoft.com/office/drawing/2014/main" id="{8FE2EC01-51D0-4B22-B8AF-F0C96810FA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9321D3-28D8-4C95-91DA-BBF6787D9F6F}" type="slidenum">
              <a:rPr lang="zh-CN" altLang="en-US" smtClean="0"/>
              <a:t>‹#›</a:t>
            </a:fld>
            <a:endParaRPr lang="zh-CN" altLang="en-US"/>
          </a:p>
        </p:txBody>
      </p:sp>
    </p:spTree>
    <p:extLst>
      <p:ext uri="{BB962C8B-B14F-4D97-AF65-F5344CB8AC3E}">
        <p14:creationId xmlns:p14="http://schemas.microsoft.com/office/powerpoint/2010/main" val="3758811341"/>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05 December 2022</a:t>
            </a:r>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Oliver Alvarado Rodriguez</a:t>
            </a: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321D3-28D8-4C95-91DA-BBF6787D9F6F}" type="slidenum">
              <a:rPr lang="zh-CN" altLang="en-US" smtClean="0"/>
              <a:pPr/>
              <a:t>‹#›</a:t>
            </a:fld>
            <a:endParaRPr lang="zh-CN" altLang="en-US"/>
          </a:p>
        </p:txBody>
      </p:sp>
      <p:pic>
        <p:nvPicPr>
          <p:cNvPr id="7" name="Picture 6">
            <a:extLst>
              <a:ext uri="{FF2B5EF4-FFF2-40B4-BE49-F238E27FC236}">
                <a16:creationId xmlns:a16="http://schemas.microsoft.com/office/drawing/2014/main" id="{5B3C40D9-FFC6-0A95-A741-1D3BA6546CB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829800" y="5723731"/>
            <a:ext cx="2185005" cy="900112"/>
          </a:xfrm>
          <a:prstGeom prst="rect">
            <a:avLst/>
          </a:prstGeom>
        </p:spPr>
      </p:pic>
    </p:spTree>
    <p:extLst>
      <p:ext uri="{BB962C8B-B14F-4D97-AF65-F5344CB8AC3E}">
        <p14:creationId xmlns:p14="http://schemas.microsoft.com/office/powerpoint/2010/main" val="2150590521"/>
      </p:ext>
    </p:extLst>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ears-R-Us/arkouda-contrib/tree/main/arkouda-docker" TargetMode="External"/><Relationship Id="rId2" Type="http://schemas.openxmlformats.org/officeDocument/2006/relationships/hyperlink" Target="https://github.com/Bears-R-Us/arkouda"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Bears-R-Us/arkouda" TargetMode="External"/><Relationship Id="rId2" Type="http://schemas.openxmlformats.org/officeDocument/2006/relationships/hyperlink" Target="https://chapel-lang.org/download.html" TargetMode="External"/><Relationship Id="rId1" Type="http://schemas.openxmlformats.org/officeDocument/2006/relationships/slideLayout" Target="../slideLayouts/slideLayout13.xml"/><Relationship Id="rId6" Type="http://schemas.openxmlformats.org/officeDocument/2006/relationships/hyperlink" Target="https://github.com/Bears-R-Us/arkouda#running-arkouda_server-toc" TargetMode="External"/><Relationship Id="rId5" Type="http://schemas.openxmlformats.org/officeDocument/2006/relationships/hyperlink" Target="https://github.com/alvaradoo/arkouda-contrib#installation" TargetMode="External"/><Relationship Id="rId4" Type="http://schemas.openxmlformats.org/officeDocument/2006/relationships/hyperlink" Target="https://github.com/alvaradoo/arkouda-contrib/tree/main/arachn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13.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E3A14-E96F-F6E1-EA55-7177BE9E97AF}"/>
              </a:ext>
            </a:extLst>
          </p:cNvPr>
          <p:cNvSpPr>
            <a:spLocks noGrp="1"/>
          </p:cNvSpPr>
          <p:nvPr>
            <p:ph type="ctrTitle"/>
          </p:nvPr>
        </p:nvSpPr>
        <p:spPr/>
        <p:txBody>
          <a:bodyPr/>
          <a:lstStyle/>
          <a:p>
            <a:r>
              <a:rPr lang="en-US" dirty="0"/>
              <a:t>Interactive Large-Scale Data and Graph Analytics</a:t>
            </a:r>
          </a:p>
        </p:txBody>
      </p:sp>
      <p:sp>
        <p:nvSpPr>
          <p:cNvPr id="3" name="Subtitle 2">
            <a:extLst>
              <a:ext uri="{FF2B5EF4-FFF2-40B4-BE49-F238E27FC236}">
                <a16:creationId xmlns:a16="http://schemas.microsoft.com/office/drawing/2014/main" id="{7D42A41F-493B-DFD1-AEC4-26A5AA0C149D}"/>
              </a:ext>
            </a:extLst>
          </p:cNvPr>
          <p:cNvSpPr>
            <a:spLocks noGrp="1"/>
          </p:cNvSpPr>
          <p:nvPr>
            <p:ph type="subTitle" idx="1"/>
          </p:nvPr>
        </p:nvSpPr>
        <p:spPr/>
        <p:txBody>
          <a:bodyPr/>
          <a:lstStyle/>
          <a:p>
            <a:r>
              <a:rPr lang="en-US" dirty="0"/>
              <a:t>Introduction</a:t>
            </a:r>
          </a:p>
          <a:p>
            <a:endParaRPr lang="en-US" dirty="0"/>
          </a:p>
          <a:p>
            <a:r>
              <a:rPr lang="en-US" dirty="0"/>
              <a:t>Oliver Alvarado Rodriguez, </a:t>
            </a:r>
            <a:r>
              <a:rPr lang="en-US" dirty="0" err="1"/>
              <a:t>Naren</a:t>
            </a:r>
            <a:r>
              <a:rPr lang="en-US" dirty="0"/>
              <a:t> </a:t>
            </a:r>
            <a:r>
              <a:rPr lang="en-US" dirty="0" err="1"/>
              <a:t>Khatwani</a:t>
            </a:r>
            <a:r>
              <a:rPr lang="en-US" dirty="0"/>
              <a:t>, </a:t>
            </a:r>
            <a:r>
              <a:rPr lang="en-US" b="1" dirty="0" err="1"/>
              <a:t>Zhihui</a:t>
            </a:r>
            <a:r>
              <a:rPr lang="en-US" b="1" dirty="0"/>
              <a:t> Du</a:t>
            </a:r>
            <a:r>
              <a:rPr lang="en-US" dirty="0"/>
              <a:t>, David Bader</a:t>
            </a:r>
            <a:endParaRPr lang="en-US" b="1" dirty="0"/>
          </a:p>
        </p:txBody>
      </p:sp>
    </p:spTree>
    <p:extLst>
      <p:ext uri="{BB962C8B-B14F-4D97-AF65-F5344CB8AC3E}">
        <p14:creationId xmlns:p14="http://schemas.microsoft.com/office/powerpoint/2010/main" val="1467173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AE31-7283-51E5-3774-8DDB9148850A}"/>
              </a:ext>
            </a:extLst>
          </p:cNvPr>
          <p:cNvSpPr>
            <a:spLocks noGrp="1"/>
          </p:cNvSpPr>
          <p:nvPr>
            <p:ph type="title"/>
          </p:nvPr>
        </p:nvSpPr>
        <p:spPr/>
        <p:txBody>
          <a:bodyPr>
            <a:normAutofit/>
          </a:bodyPr>
          <a:lstStyle/>
          <a:p>
            <a:r>
              <a:rPr lang="en-US" b="1" dirty="0">
                <a:solidFill>
                  <a:srgbClr val="0070C0"/>
                </a:solidFill>
              </a:rPr>
              <a:t>Motivation 1:</a:t>
            </a:r>
            <a:r>
              <a:rPr lang="en-US" dirty="0"/>
              <a:t> Massive-Scale Real-World Graphs</a:t>
            </a:r>
          </a:p>
        </p:txBody>
      </p:sp>
      <p:sp>
        <p:nvSpPr>
          <p:cNvPr id="3" name="Content Placeholder 2">
            <a:extLst>
              <a:ext uri="{FF2B5EF4-FFF2-40B4-BE49-F238E27FC236}">
                <a16:creationId xmlns:a16="http://schemas.microsoft.com/office/drawing/2014/main" id="{5F496E9E-F255-1CBB-D349-340D5C249102}"/>
              </a:ext>
            </a:extLst>
          </p:cNvPr>
          <p:cNvSpPr>
            <a:spLocks noGrp="1"/>
          </p:cNvSpPr>
          <p:nvPr>
            <p:ph idx="1"/>
          </p:nvPr>
        </p:nvSpPr>
        <p:spPr>
          <a:xfrm>
            <a:off x="838200" y="1825625"/>
            <a:ext cx="10972800" cy="4351338"/>
          </a:xfrm>
        </p:spPr>
        <p:txBody>
          <a:bodyPr/>
          <a:lstStyle/>
          <a:p>
            <a:r>
              <a:rPr lang="en-US" dirty="0">
                <a:solidFill>
                  <a:schemeClr val="accent2"/>
                </a:solidFill>
              </a:rPr>
              <a:t>Public Health </a:t>
            </a:r>
            <a:r>
              <a:rPr lang="en-US" dirty="0">
                <a:solidFill>
                  <a:schemeClr val="accent2"/>
                </a:solidFill>
                <a:sym typeface="Wingdings" pitchFamily="2" charset="2"/>
              </a:rPr>
              <a:t></a:t>
            </a:r>
            <a:r>
              <a:rPr lang="en-US" dirty="0">
                <a:sym typeface="Wingdings" pitchFamily="2" charset="2"/>
              </a:rPr>
              <a:t> epidemic/pandemic contact tracing networks (COVID-19, monkey pox, flu(s))</a:t>
            </a:r>
          </a:p>
          <a:p>
            <a:r>
              <a:rPr lang="en-US" dirty="0">
                <a:solidFill>
                  <a:schemeClr val="accent2"/>
                </a:solidFill>
                <a:sym typeface="Wingdings" pitchFamily="2" charset="2"/>
              </a:rPr>
              <a:t>Sociology  </a:t>
            </a:r>
            <a:r>
              <a:rPr lang="en-US" dirty="0">
                <a:sym typeface="Wingdings" pitchFamily="2" charset="2"/>
              </a:rPr>
              <a:t>massive</a:t>
            </a:r>
            <a:r>
              <a:rPr lang="en-US" dirty="0">
                <a:solidFill>
                  <a:schemeClr val="accent2"/>
                </a:solidFill>
                <a:sym typeface="Wingdings" pitchFamily="2" charset="2"/>
              </a:rPr>
              <a:t> </a:t>
            </a:r>
            <a:r>
              <a:rPr lang="en-US" dirty="0">
                <a:sym typeface="Wingdings" pitchFamily="2" charset="2"/>
              </a:rPr>
              <a:t>social media networks, email communication networks </a:t>
            </a:r>
          </a:p>
          <a:p>
            <a:r>
              <a:rPr lang="en-US" dirty="0">
                <a:solidFill>
                  <a:schemeClr val="accent2"/>
                </a:solidFill>
                <a:sym typeface="Wingdings" pitchFamily="2" charset="2"/>
              </a:rPr>
              <a:t>Bioinformatics  </a:t>
            </a:r>
            <a:r>
              <a:rPr lang="en-US" dirty="0">
                <a:sym typeface="Wingdings" pitchFamily="2" charset="2"/>
              </a:rPr>
              <a:t>protein and genome networks</a:t>
            </a:r>
          </a:p>
          <a:p>
            <a:r>
              <a:rPr lang="en-US" dirty="0">
                <a:solidFill>
                  <a:schemeClr val="accent2"/>
                </a:solidFill>
                <a:sym typeface="Wingdings" pitchFamily="2" charset="2"/>
              </a:rPr>
              <a:t>Neuroscience  </a:t>
            </a:r>
            <a:r>
              <a:rPr lang="en-US" dirty="0">
                <a:sym typeface="Wingdings" pitchFamily="2" charset="2"/>
              </a:rPr>
              <a:t>brain connectivity networks</a:t>
            </a:r>
          </a:p>
          <a:p>
            <a:r>
              <a:rPr lang="en-US" dirty="0">
                <a:solidFill>
                  <a:schemeClr val="accent2"/>
                </a:solidFill>
                <a:sym typeface="Wingdings" pitchFamily="2" charset="2"/>
              </a:rPr>
              <a:t>Urban Planning  </a:t>
            </a:r>
            <a:r>
              <a:rPr lang="en-US" dirty="0">
                <a:sym typeface="Wingdings" pitchFamily="2" charset="2"/>
              </a:rPr>
              <a:t>electrical power grid</a:t>
            </a:r>
            <a:r>
              <a:rPr lang="en-US" dirty="0">
                <a:solidFill>
                  <a:schemeClr val="accent2"/>
                </a:solidFill>
                <a:sym typeface="Wingdings" pitchFamily="2" charset="2"/>
              </a:rPr>
              <a:t> </a:t>
            </a:r>
            <a:r>
              <a:rPr lang="en-US" dirty="0">
                <a:sym typeface="Wingdings" pitchFamily="2" charset="2"/>
              </a:rPr>
              <a:t>networks</a:t>
            </a:r>
          </a:p>
          <a:p>
            <a:r>
              <a:rPr lang="en-US" dirty="0">
                <a:solidFill>
                  <a:schemeClr val="accent2"/>
                </a:solidFill>
                <a:sym typeface="Wingdings" pitchFamily="2" charset="2"/>
              </a:rPr>
              <a:t>Scientometrics  </a:t>
            </a:r>
            <a:r>
              <a:rPr lang="en-US" dirty="0">
                <a:sym typeface="Wingdings" pitchFamily="2" charset="2"/>
              </a:rPr>
              <a:t>co-authorship networks</a:t>
            </a:r>
          </a:p>
          <a:p>
            <a:r>
              <a:rPr lang="en-US" dirty="0">
                <a:solidFill>
                  <a:schemeClr val="accent2"/>
                </a:solidFill>
                <a:sym typeface="Wingdings" pitchFamily="2" charset="2"/>
              </a:rPr>
              <a:t>Finance </a:t>
            </a:r>
            <a:r>
              <a:rPr lang="en-US" dirty="0">
                <a:sym typeface="Wingdings" pitchFamily="2" charset="2"/>
              </a:rPr>
              <a:t> transaction networks</a:t>
            </a:r>
            <a:endParaRPr lang="en-US" dirty="0"/>
          </a:p>
        </p:txBody>
      </p:sp>
      <p:sp>
        <p:nvSpPr>
          <p:cNvPr id="4" name="Date Placeholder 3">
            <a:extLst>
              <a:ext uri="{FF2B5EF4-FFF2-40B4-BE49-F238E27FC236}">
                <a16:creationId xmlns:a16="http://schemas.microsoft.com/office/drawing/2014/main" id="{6D3BE733-2C91-C06F-437F-0AD91CDA60D3}"/>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0085EFB7-E100-611C-F912-DDA3073985A6}"/>
              </a:ext>
            </a:extLst>
          </p:cNvPr>
          <p:cNvSpPr>
            <a:spLocks noGrp="1"/>
          </p:cNvSpPr>
          <p:nvPr>
            <p:ph type="ftr" sz="quarter" idx="11"/>
          </p:nvPr>
        </p:nvSpPr>
        <p:spPr/>
        <p:txBody>
          <a:bodyPr/>
          <a:lstStyle/>
          <a:p>
            <a:r>
              <a:rPr lang="en-US"/>
              <a:t>Oliver Alvarado Rodriguez</a:t>
            </a:r>
          </a:p>
        </p:txBody>
      </p:sp>
      <p:sp>
        <p:nvSpPr>
          <p:cNvPr id="6" name="Slide Number Placeholder 5">
            <a:extLst>
              <a:ext uri="{FF2B5EF4-FFF2-40B4-BE49-F238E27FC236}">
                <a16:creationId xmlns:a16="http://schemas.microsoft.com/office/drawing/2014/main" id="{06FE28E5-6CEC-ED62-21BE-5F1A873138C0}"/>
              </a:ext>
            </a:extLst>
          </p:cNvPr>
          <p:cNvSpPr>
            <a:spLocks noGrp="1"/>
          </p:cNvSpPr>
          <p:nvPr>
            <p:ph type="sldNum" sz="quarter" idx="12"/>
          </p:nvPr>
        </p:nvSpPr>
        <p:spPr/>
        <p:txBody>
          <a:bodyPr/>
          <a:lstStyle/>
          <a:p>
            <a:fld id="{FBC21C09-1F28-420E-9762-2681B3C98751}" type="slidenum">
              <a:rPr lang="en-US" smtClean="0"/>
              <a:t>10</a:t>
            </a:fld>
            <a:endParaRPr lang="en-US" dirty="0"/>
          </a:p>
        </p:txBody>
      </p:sp>
    </p:spTree>
    <p:extLst>
      <p:ext uri="{BB962C8B-B14F-4D97-AF65-F5344CB8AC3E}">
        <p14:creationId xmlns:p14="http://schemas.microsoft.com/office/powerpoint/2010/main" val="1326194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ED158-37E6-C77D-C8E9-DB1121055DDE}"/>
              </a:ext>
            </a:extLst>
          </p:cNvPr>
          <p:cNvSpPr>
            <a:spLocks noGrp="1"/>
          </p:cNvSpPr>
          <p:nvPr>
            <p:ph type="title"/>
          </p:nvPr>
        </p:nvSpPr>
        <p:spPr/>
        <p:txBody>
          <a:bodyPr>
            <a:normAutofit/>
          </a:bodyPr>
          <a:lstStyle/>
          <a:p>
            <a:r>
              <a:rPr lang="en-US" b="1" dirty="0">
                <a:solidFill>
                  <a:srgbClr val="0070C0"/>
                </a:solidFill>
              </a:rPr>
              <a:t>Motivation 2:</a:t>
            </a:r>
            <a:r>
              <a:rPr lang="en-US" dirty="0"/>
              <a:t> Need for Graph Analytics</a:t>
            </a:r>
          </a:p>
        </p:txBody>
      </p:sp>
      <p:sp>
        <p:nvSpPr>
          <p:cNvPr id="4" name="Date Placeholder 3">
            <a:extLst>
              <a:ext uri="{FF2B5EF4-FFF2-40B4-BE49-F238E27FC236}">
                <a16:creationId xmlns:a16="http://schemas.microsoft.com/office/drawing/2014/main" id="{C5C45DD4-7564-7CC2-7612-4F9AAE272B7C}"/>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E8017878-3A76-24FD-4187-8ED2F632D919}"/>
              </a:ext>
            </a:extLst>
          </p:cNvPr>
          <p:cNvSpPr>
            <a:spLocks noGrp="1"/>
          </p:cNvSpPr>
          <p:nvPr>
            <p:ph type="ftr" sz="quarter" idx="11"/>
          </p:nvPr>
        </p:nvSpPr>
        <p:spPr/>
        <p:txBody>
          <a:bodyPr/>
          <a:lstStyle/>
          <a:p>
            <a:r>
              <a:rPr lang="en-US"/>
              <a:t>Oliver Alvarado Rodriguez</a:t>
            </a:r>
          </a:p>
        </p:txBody>
      </p:sp>
      <p:pic>
        <p:nvPicPr>
          <p:cNvPr id="6" name="Picture 5">
            <a:extLst>
              <a:ext uri="{FF2B5EF4-FFF2-40B4-BE49-F238E27FC236}">
                <a16:creationId xmlns:a16="http://schemas.microsoft.com/office/drawing/2014/main" id="{7EC1DAF9-BB21-B741-2D1E-758FEF98FDE7}"/>
              </a:ext>
            </a:extLst>
          </p:cNvPr>
          <p:cNvPicPr>
            <a:picLocks noChangeAspect="1"/>
          </p:cNvPicPr>
          <p:nvPr/>
        </p:nvPicPr>
        <p:blipFill rotWithShape="1">
          <a:blip r:embed="rId2"/>
          <a:srcRect l="6540" t="6525"/>
          <a:stretch/>
        </p:blipFill>
        <p:spPr>
          <a:xfrm>
            <a:off x="971550" y="1671638"/>
            <a:ext cx="2476500" cy="21947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B9BB3753-612D-1D90-D9AD-68D38B10D1B4}"/>
              </a:ext>
            </a:extLst>
          </p:cNvPr>
          <p:cNvSpPr txBox="1"/>
          <p:nvPr/>
        </p:nvSpPr>
        <p:spPr>
          <a:xfrm>
            <a:off x="971550" y="3986490"/>
            <a:ext cx="2476500" cy="2185214"/>
          </a:xfrm>
          <a:prstGeom prst="rect">
            <a:avLst/>
          </a:prstGeom>
          <a:noFill/>
        </p:spPr>
        <p:txBody>
          <a:bodyPr wrap="square" rtlCol="0">
            <a:spAutoFit/>
          </a:bodyPr>
          <a:lstStyle/>
          <a:p>
            <a:pPr algn="ctr"/>
            <a:r>
              <a:rPr lang="en-US" sz="1700" dirty="0"/>
              <a:t>Analyzed infection network of COVID to find vertices with high betweenness centrality values that signified a super-spreader between communities [Serafino, Monteiro, et al. 2022].</a:t>
            </a:r>
          </a:p>
        </p:txBody>
      </p:sp>
      <p:pic>
        <p:nvPicPr>
          <p:cNvPr id="10" name="Picture 9" descr="A picture containing background pattern&#10;&#10;Description automatically generated">
            <a:extLst>
              <a:ext uri="{FF2B5EF4-FFF2-40B4-BE49-F238E27FC236}">
                <a16:creationId xmlns:a16="http://schemas.microsoft.com/office/drawing/2014/main" id="{F1F0668F-5E92-58CA-6632-32FC13590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347" y="1663641"/>
            <a:ext cx="3205578" cy="22419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50B68019-B310-D415-A86D-00CE0CBD2A56}"/>
              </a:ext>
            </a:extLst>
          </p:cNvPr>
          <p:cNvSpPr txBox="1"/>
          <p:nvPr/>
        </p:nvSpPr>
        <p:spPr>
          <a:xfrm>
            <a:off x="4195347" y="3994030"/>
            <a:ext cx="3205578" cy="1138773"/>
          </a:xfrm>
          <a:prstGeom prst="rect">
            <a:avLst/>
          </a:prstGeom>
          <a:noFill/>
        </p:spPr>
        <p:txBody>
          <a:bodyPr wrap="square" rtlCol="0">
            <a:spAutoFit/>
          </a:bodyPr>
          <a:lstStyle/>
          <a:p>
            <a:pPr algn="ctr"/>
            <a:r>
              <a:rPr lang="en-US" sz="1700" dirty="0"/>
              <a:t>Visualization of a high voltage transmission system to find the edges with maximum flow [Cuffe, 2016].</a:t>
            </a:r>
          </a:p>
        </p:txBody>
      </p:sp>
      <p:pic>
        <p:nvPicPr>
          <p:cNvPr id="12" name="Main graphic">
            <a:extLst>
              <a:ext uri="{FF2B5EF4-FFF2-40B4-BE49-F238E27FC236}">
                <a16:creationId xmlns:a16="http://schemas.microsoft.com/office/drawing/2014/main" id="{05C5C388-9ED5-A386-058F-04326ADEABE2}"/>
              </a:ext>
            </a:extLst>
          </p:cNvPr>
          <p:cNvPicPr/>
          <p:nvPr/>
        </p:nvPicPr>
        <p:blipFill rotWithShape="1">
          <a:blip r:embed="rId4"/>
          <a:srcRect t="51998"/>
          <a:stretch/>
        </p:blipFill>
        <p:spPr>
          <a:xfrm>
            <a:off x="8291865" y="1654116"/>
            <a:ext cx="3061935" cy="22562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9735F537-6F3C-BC14-320F-70EBD74BB4DB}"/>
              </a:ext>
            </a:extLst>
          </p:cNvPr>
          <p:cNvSpPr txBox="1"/>
          <p:nvPr/>
        </p:nvSpPr>
        <p:spPr>
          <a:xfrm>
            <a:off x="8220043" y="3994030"/>
            <a:ext cx="3205578" cy="1138773"/>
          </a:xfrm>
          <a:prstGeom prst="rect">
            <a:avLst/>
          </a:prstGeom>
          <a:noFill/>
        </p:spPr>
        <p:txBody>
          <a:bodyPr wrap="square" rtlCol="0">
            <a:spAutoFit/>
          </a:bodyPr>
          <a:lstStyle/>
          <a:p>
            <a:pPr algn="ctr"/>
            <a:r>
              <a:rPr lang="en-US" sz="1700" dirty="0"/>
              <a:t>Finding the communities amongst authors in the area of corporate social responsibility [</a:t>
            </a:r>
            <a:r>
              <a:rPr lang="en-US" sz="1700" dirty="0" err="1">
                <a:effectLst/>
              </a:rPr>
              <a:t>Ferramosca</a:t>
            </a:r>
            <a:r>
              <a:rPr lang="en-US" sz="1700" dirty="0"/>
              <a:t>, </a:t>
            </a:r>
            <a:r>
              <a:rPr lang="en-US" sz="1700" dirty="0">
                <a:effectLst/>
              </a:rPr>
              <a:t>Verona</a:t>
            </a:r>
            <a:r>
              <a:rPr lang="en-US" sz="1700" dirty="0"/>
              <a:t>, 2019].</a:t>
            </a:r>
          </a:p>
        </p:txBody>
      </p:sp>
      <p:sp>
        <p:nvSpPr>
          <p:cNvPr id="14" name="Slide Number Placeholder 13">
            <a:extLst>
              <a:ext uri="{FF2B5EF4-FFF2-40B4-BE49-F238E27FC236}">
                <a16:creationId xmlns:a16="http://schemas.microsoft.com/office/drawing/2014/main" id="{0C7F8C7D-FD7B-73BC-3D82-5322881A0864}"/>
              </a:ext>
            </a:extLst>
          </p:cNvPr>
          <p:cNvSpPr>
            <a:spLocks noGrp="1"/>
          </p:cNvSpPr>
          <p:nvPr>
            <p:ph type="sldNum" sz="quarter" idx="12"/>
          </p:nvPr>
        </p:nvSpPr>
        <p:spPr/>
        <p:txBody>
          <a:bodyPr/>
          <a:lstStyle/>
          <a:p>
            <a:fld id="{FBC21C09-1F28-420E-9762-2681B3C98751}" type="slidenum">
              <a:rPr lang="en-US" smtClean="0"/>
              <a:t>11</a:t>
            </a:fld>
            <a:endParaRPr lang="en-US"/>
          </a:p>
        </p:txBody>
      </p:sp>
    </p:spTree>
    <p:extLst>
      <p:ext uri="{BB962C8B-B14F-4D97-AF65-F5344CB8AC3E}">
        <p14:creationId xmlns:p14="http://schemas.microsoft.com/office/powerpoint/2010/main" val="310772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07BB-8BB8-4A2A-8A6D-942FD712D056}"/>
              </a:ext>
            </a:extLst>
          </p:cNvPr>
          <p:cNvSpPr>
            <a:spLocks noGrp="1"/>
          </p:cNvSpPr>
          <p:nvPr>
            <p:ph type="title"/>
          </p:nvPr>
        </p:nvSpPr>
        <p:spPr>
          <a:xfrm>
            <a:off x="838200" y="102633"/>
            <a:ext cx="10515600" cy="533400"/>
          </a:xfrm>
        </p:spPr>
        <p:txBody>
          <a:bodyPr>
            <a:normAutofit/>
          </a:bodyPr>
          <a:lstStyle/>
          <a:p>
            <a:r>
              <a:rPr lang="en-US" sz="3000" b="1" dirty="0">
                <a:solidFill>
                  <a:srgbClr val="0070C0"/>
                </a:solidFill>
              </a:rPr>
              <a:t>Motivation 3:</a:t>
            </a:r>
            <a:r>
              <a:rPr lang="en-US" sz="3000" dirty="0"/>
              <a:t> Growing Usage of Python for Productive Computing</a:t>
            </a:r>
          </a:p>
        </p:txBody>
      </p:sp>
      <p:sp>
        <p:nvSpPr>
          <p:cNvPr id="4" name="Date Placeholder 3">
            <a:extLst>
              <a:ext uri="{FF2B5EF4-FFF2-40B4-BE49-F238E27FC236}">
                <a16:creationId xmlns:a16="http://schemas.microsoft.com/office/drawing/2014/main" id="{83023D37-FE41-73B6-835B-EDEF3580D410}"/>
              </a:ext>
            </a:extLst>
          </p:cNvPr>
          <p:cNvSpPr>
            <a:spLocks noGrp="1"/>
          </p:cNvSpPr>
          <p:nvPr>
            <p:ph type="dt" sz="half" idx="10"/>
          </p:nvPr>
        </p:nvSpPr>
        <p:spPr>
          <a:xfrm>
            <a:off x="838200" y="6569075"/>
            <a:ext cx="2743200" cy="365125"/>
          </a:xfrm>
        </p:spPr>
        <p:txBody>
          <a:bodyPr/>
          <a:lstStyle/>
          <a:p>
            <a:r>
              <a:rPr lang="en-US" dirty="0"/>
              <a:t>05 December 2022</a:t>
            </a:r>
          </a:p>
        </p:txBody>
      </p:sp>
      <p:sp>
        <p:nvSpPr>
          <p:cNvPr id="5" name="Footer Placeholder 4">
            <a:extLst>
              <a:ext uri="{FF2B5EF4-FFF2-40B4-BE49-F238E27FC236}">
                <a16:creationId xmlns:a16="http://schemas.microsoft.com/office/drawing/2014/main" id="{B4684D2D-ACE4-40A4-86CC-7D15F310AFBF}"/>
              </a:ext>
            </a:extLst>
          </p:cNvPr>
          <p:cNvSpPr>
            <a:spLocks noGrp="1"/>
          </p:cNvSpPr>
          <p:nvPr>
            <p:ph type="ftr" sz="quarter" idx="11"/>
          </p:nvPr>
        </p:nvSpPr>
        <p:spPr>
          <a:xfrm>
            <a:off x="4038600" y="6569075"/>
            <a:ext cx="4114800" cy="365125"/>
          </a:xfrm>
        </p:spPr>
        <p:txBody>
          <a:bodyPr/>
          <a:lstStyle/>
          <a:p>
            <a:r>
              <a:rPr lang="en-US" dirty="0"/>
              <a:t>Oliver Alvarado Rodriguez</a:t>
            </a:r>
          </a:p>
        </p:txBody>
      </p:sp>
      <p:sp>
        <p:nvSpPr>
          <p:cNvPr id="6" name="Slide Number Placeholder 5">
            <a:extLst>
              <a:ext uri="{FF2B5EF4-FFF2-40B4-BE49-F238E27FC236}">
                <a16:creationId xmlns:a16="http://schemas.microsoft.com/office/drawing/2014/main" id="{4FFDF8FD-7611-30E7-0AC9-56C8EEF8F944}"/>
              </a:ext>
            </a:extLst>
          </p:cNvPr>
          <p:cNvSpPr>
            <a:spLocks noGrp="1"/>
          </p:cNvSpPr>
          <p:nvPr>
            <p:ph type="sldNum" sz="quarter" idx="12"/>
          </p:nvPr>
        </p:nvSpPr>
        <p:spPr>
          <a:xfrm>
            <a:off x="8610600" y="6569075"/>
            <a:ext cx="2743200" cy="365125"/>
          </a:xfrm>
        </p:spPr>
        <p:txBody>
          <a:bodyPr/>
          <a:lstStyle/>
          <a:p>
            <a:fld id="{FBC21C09-1F28-420E-9762-2681B3C98751}" type="slidenum">
              <a:rPr lang="en-US" smtClean="0"/>
              <a:t>12</a:t>
            </a:fld>
            <a:endParaRPr lang="en-US" dirty="0"/>
          </a:p>
        </p:txBody>
      </p:sp>
      <p:pic>
        <p:nvPicPr>
          <p:cNvPr id="7" name="Content Placeholder 6">
            <a:extLst>
              <a:ext uri="{FF2B5EF4-FFF2-40B4-BE49-F238E27FC236}">
                <a16:creationId xmlns:a16="http://schemas.microsoft.com/office/drawing/2014/main" id="{5AB9E105-B4DE-02CA-24A7-6F47663F1331}"/>
              </a:ext>
            </a:extLst>
          </p:cNvPr>
          <p:cNvPicPr>
            <a:picLocks noGrp="1" noChangeAspect="1"/>
          </p:cNvPicPr>
          <p:nvPr>
            <p:ph idx="1"/>
          </p:nvPr>
        </p:nvPicPr>
        <p:blipFill rotWithShape="1">
          <a:blip r:embed="rId3"/>
          <a:srcRect t="-1" b="61279"/>
          <a:stretch/>
        </p:blipFill>
        <p:spPr>
          <a:xfrm>
            <a:off x="240030" y="908560"/>
            <a:ext cx="11734800" cy="2289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02E61F49-A969-0638-6F22-8B846AE74B6A}"/>
              </a:ext>
            </a:extLst>
          </p:cNvPr>
          <p:cNvSpPr txBox="1"/>
          <p:nvPr/>
        </p:nvSpPr>
        <p:spPr>
          <a:xfrm>
            <a:off x="121593" y="527249"/>
            <a:ext cx="1433213" cy="369332"/>
          </a:xfrm>
          <a:prstGeom prst="rect">
            <a:avLst/>
          </a:prstGeom>
          <a:noFill/>
        </p:spPr>
        <p:txBody>
          <a:bodyPr wrap="none" rtlCol="0">
            <a:spAutoFit/>
          </a:bodyPr>
          <a:lstStyle/>
          <a:p>
            <a:r>
              <a:rPr lang="en-US" dirty="0"/>
              <a:t>Pull Requests</a:t>
            </a:r>
          </a:p>
        </p:txBody>
      </p:sp>
      <p:pic>
        <p:nvPicPr>
          <p:cNvPr id="9" name="Picture 8">
            <a:extLst>
              <a:ext uri="{FF2B5EF4-FFF2-40B4-BE49-F238E27FC236}">
                <a16:creationId xmlns:a16="http://schemas.microsoft.com/office/drawing/2014/main" id="{19B2A250-2A35-C9C9-330E-2F74A9BD4B5B}"/>
              </a:ext>
            </a:extLst>
          </p:cNvPr>
          <p:cNvPicPr>
            <a:picLocks noChangeAspect="1"/>
          </p:cNvPicPr>
          <p:nvPr/>
        </p:nvPicPr>
        <p:blipFill rotWithShape="1">
          <a:blip r:embed="rId4"/>
          <a:srcRect t="-1" b="38337"/>
          <a:stretch/>
        </p:blipFill>
        <p:spPr>
          <a:xfrm>
            <a:off x="240030" y="4280410"/>
            <a:ext cx="11760690" cy="23115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FCE6853E-3238-D37B-D2F8-12D37B698C17}"/>
              </a:ext>
            </a:extLst>
          </p:cNvPr>
          <p:cNvSpPr txBox="1"/>
          <p:nvPr/>
        </p:nvSpPr>
        <p:spPr>
          <a:xfrm>
            <a:off x="121593" y="3895202"/>
            <a:ext cx="841897" cy="369332"/>
          </a:xfrm>
          <a:prstGeom prst="rect">
            <a:avLst/>
          </a:prstGeom>
          <a:noFill/>
        </p:spPr>
        <p:txBody>
          <a:bodyPr wrap="none" rtlCol="0">
            <a:spAutoFit/>
          </a:bodyPr>
          <a:lstStyle/>
          <a:p>
            <a:r>
              <a:rPr lang="en-US" dirty="0"/>
              <a:t>Pushes</a:t>
            </a:r>
          </a:p>
        </p:txBody>
      </p:sp>
      <p:sp>
        <p:nvSpPr>
          <p:cNvPr id="13" name="TextBox 12">
            <a:extLst>
              <a:ext uri="{FF2B5EF4-FFF2-40B4-BE49-F238E27FC236}">
                <a16:creationId xmlns:a16="http://schemas.microsoft.com/office/drawing/2014/main" id="{45D1C60D-4F29-2141-AF05-E1195A8A0B7E}"/>
              </a:ext>
            </a:extLst>
          </p:cNvPr>
          <p:cNvSpPr txBox="1"/>
          <p:nvPr/>
        </p:nvSpPr>
        <p:spPr>
          <a:xfrm>
            <a:off x="4196714" y="3851281"/>
            <a:ext cx="3798570" cy="276999"/>
          </a:xfrm>
          <a:prstGeom prst="rect">
            <a:avLst/>
          </a:prstGeom>
          <a:noFill/>
        </p:spPr>
        <p:txBody>
          <a:bodyPr wrap="square">
            <a:spAutoFit/>
          </a:bodyPr>
          <a:lstStyle/>
          <a:p>
            <a:r>
              <a:rPr lang="en-US" sz="1200" dirty="0"/>
              <a:t>https://</a:t>
            </a:r>
            <a:r>
              <a:rPr lang="en-US" sz="1200" dirty="0" err="1"/>
              <a:t>madnight.github.io</a:t>
            </a:r>
            <a:r>
              <a:rPr lang="en-US" sz="1200" dirty="0"/>
              <a:t>/</a:t>
            </a:r>
            <a:r>
              <a:rPr lang="en-US" sz="1200" dirty="0" err="1"/>
              <a:t>githut</a:t>
            </a:r>
            <a:r>
              <a:rPr lang="en-US" sz="1200" dirty="0"/>
              <a:t>/#/</a:t>
            </a:r>
            <a:r>
              <a:rPr lang="en-US" sz="1200" dirty="0" err="1"/>
              <a:t>pull_requests</a:t>
            </a:r>
            <a:r>
              <a:rPr lang="en-US" sz="1200" dirty="0"/>
              <a:t>/2022/3</a:t>
            </a:r>
          </a:p>
        </p:txBody>
      </p:sp>
      <p:sp>
        <p:nvSpPr>
          <p:cNvPr id="16" name="TextBox 15">
            <a:extLst>
              <a:ext uri="{FF2B5EF4-FFF2-40B4-BE49-F238E27FC236}">
                <a16:creationId xmlns:a16="http://schemas.microsoft.com/office/drawing/2014/main" id="{9839906B-3F80-27A2-A5AE-996D437E3A9F}"/>
              </a:ext>
            </a:extLst>
          </p:cNvPr>
          <p:cNvSpPr txBox="1"/>
          <p:nvPr/>
        </p:nvSpPr>
        <p:spPr>
          <a:xfrm>
            <a:off x="3985550" y="3525870"/>
            <a:ext cx="4220899" cy="369332"/>
          </a:xfrm>
          <a:prstGeom prst="rect">
            <a:avLst/>
          </a:prstGeom>
          <a:noFill/>
        </p:spPr>
        <p:txBody>
          <a:bodyPr wrap="none" rtlCol="0">
            <a:spAutoFit/>
          </a:bodyPr>
          <a:lstStyle/>
          <a:p>
            <a:r>
              <a:rPr lang="en-US" dirty="0"/>
              <a:t>C </a:t>
            </a:r>
            <a:r>
              <a:rPr lang="en-US" b="1" dirty="0"/>
              <a:t>---</a:t>
            </a:r>
            <a:r>
              <a:rPr lang="en-US" dirty="0"/>
              <a:t> C++ </a:t>
            </a:r>
            <a:r>
              <a:rPr lang="en-US" b="1" dirty="0">
                <a:solidFill>
                  <a:srgbClr val="7030A0"/>
                </a:solidFill>
              </a:rPr>
              <a:t>---</a:t>
            </a:r>
            <a:r>
              <a:rPr lang="en-US" dirty="0"/>
              <a:t> Java </a:t>
            </a:r>
            <a:r>
              <a:rPr lang="en-US" b="1" dirty="0">
                <a:solidFill>
                  <a:schemeClr val="accent4">
                    <a:lumMod val="50000"/>
                  </a:schemeClr>
                </a:solidFill>
              </a:rPr>
              <a:t>---</a:t>
            </a:r>
            <a:r>
              <a:rPr lang="en-US" dirty="0"/>
              <a:t> </a:t>
            </a:r>
            <a:r>
              <a:rPr lang="en-US" dirty="0" err="1"/>
              <a:t>Javascript</a:t>
            </a:r>
            <a:r>
              <a:rPr lang="en-US" dirty="0"/>
              <a:t> </a:t>
            </a:r>
            <a:r>
              <a:rPr lang="en-US" b="1" dirty="0">
                <a:solidFill>
                  <a:srgbClr val="FFFF00"/>
                </a:solidFill>
              </a:rPr>
              <a:t>---</a:t>
            </a:r>
            <a:r>
              <a:rPr lang="en-US" dirty="0"/>
              <a:t> Python </a:t>
            </a:r>
            <a:r>
              <a:rPr lang="en-US" b="1" dirty="0">
                <a:solidFill>
                  <a:schemeClr val="accent1"/>
                </a:solidFill>
              </a:rPr>
              <a:t>---</a:t>
            </a:r>
            <a:r>
              <a:rPr lang="en-US" dirty="0"/>
              <a:t> </a:t>
            </a:r>
          </a:p>
        </p:txBody>
      </p:sp>
      <p:sp>
        <p:nvSpPr>
          <p:cNvPr id="17" name="Rounded Rectangle 16">
            <a:extLst>
              <a:ext uri="{FF2B5EF4-FFF2-40B4-BE49-F238E27FC236}">
                <a16:creationId xmlns:a16="http://schemas.microsoft.com/office/drawing/2014/main" id="{115C71AE-64B9-9D5E-82E6-CB55C35891CF}"/>
              </a:ext>
            </a:extLst>
          </p:cNvPr>
          <p:cNvSpPr/>
          <p:nvPr/>
        </p:nvSpPr>
        <p:spPr>
          <a:xfrm>
            <a:off x="9982200" y="711915"/>
            <a:ext cx="2088207" cy="27170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55ACCA50-6231-674F-C410-98A631C18E30}"/>
              </a:ext>
            </a:extLst>
          </p:cNvPr>
          <p:cNvSpPr/>
          <p:nvPr/>
        </p:nvSpPr>
        <p:spPr>
          <a:xfrm>
            <a:off x="9982200" y="4086847"/>
            <a:ext cx="2088207" cy="27170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164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9B1E-DC5F-F24C-06B1-6500BE12803F}"/>
              </a:ext>
            </a:extLst>
          </p:cNvPr>
          <p:cNvSpPr>
            <a:spLocks noGrp="1"/>
          </p:cNvSpPr>
          <p:nvPr>
            <p:ph type="title"/>
          </p:nvPr>
        </p:nvSpPr>
        <p:spPr>
          <a:xfrm>
            <a:off x="609600" y="46037"/>
            <a:ext cx="10515600" cy="1325563"/>
          </a:xfrm>
        </p:spPr>
        <p:txBody>
          <a:bodyPr/>
          <a:lstStyle/>
          <a:p>
            <a:r>
              <a:rPr lang="en-US" dirty="0"/>
              <a:t>Motivations Overlap</a:t>
            </a:r>
          </a:p>
        </p:txBody>
      </p:sp>
      <p:sp>
        <p:nvSpPr>
          <p:cNvPr id="4" name="Date Placeholder 3">
            <a:extLst>
              <a:ext uri="{FF2B5EF4-FFF2-40B4-BE49-F238E27FC236}">
                <a16:creationId xmlns:a16="http://schemas.microsoft.com/office/drawing/2014/main" id="{5BC3DCD0-417F-7694-8B94-C9093756BE13}"/>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B9483CC5-E06E-86DB-689F-0FBC558E728A}"/>
              </a:ext>
            </a:extLst>
          </p:cNvPr>
          <p:cNvSpPr>
            <a:spLocks noGrp="1"/>
          </p:cNvSpPr>
          <p:nvPr>
            <p:ph type="ftr" sz="quarter" idx="11"/>
          </p:nvPr>
        </p:nvSpPr>
        <p:spPr/>
        <p:txBody>
          <a:bodyPr/>
          <a:lstStyle/>
          <a:p>
            <a:r>
              <a:rPr lang="en-US"/>
              <a:t>Oliver Alvarado Rodriguez</a:t>
            </a:r>
          </a:p>
        </p:txBody>
      </p:sp>
      <p:sp>
        <p:nvSpPr>
          <p:cNvPr id="52" name="Oval 51">
            <a:extLst>
              <a:ext uri="{FF2B5EF4-FFF2-40B4-BE49-F238E27FC236}">
                <a16:creationId xmlns:a16="http://schemas.microsoft.com/office/drawing/2014/main" id="{FA992C1B-D3C2-EF58-A655-4E7BAD01C8E5}"/>
              </a:ext>
            </a:extLst>
          </p:cNvPr>
          <p:cNvSpPr/>
          <p:nvPr/>
        </p:nvSpPr>
        <p:spPr>
          <a:xfrm>
            <a:off x="3771900" y="1690688"/>
            <a:ext cx="2743200" cy="2728912"/>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FF24B29-EE75-4A7E-5E34-9D272F4C02BE}"/>
              </a:ext>
            </a:extLst>
          </p:cNvPr>
          <p:cNvSpPr/>
          <p:nvPr/>
        </p:nvSpPr>
        <p:spPr>
          <a:xfrm>
            <a:off x="5676900" y="1652588"/>
            <a:ext cx="2743200" cy="2728912"/>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DDA05383-D521-6279-3FC7-A1BA559463D5}"/>
              </a:ext>
            </a:extLst>
          </p:cNvPr>
          <p:cNvSpPr/>
          <p:nvPr/>
        </p:nvSpPr>
        <p:spPr>
          <a:xfrm>
            <a:off x="4724400" y="3138488"/>
            <a:ext cx="2743200" cy="2728912"/>
          </a:xfrm>
          <a:prstGeom prst="ellips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C9BC91B-4BAF-19DA-53B1-4D31257EDEE3}"/>
              </a:ext>
            </a:extLst>
          </p:cNvPr>
          <p:cNvSpPr txBox="1"/>
          <p:nvPr/>
        </p:nvSpPr>
        <p:spPr>
          <a:xfrm>
            <a:off x="3937963" y="2364364"/>
            <a:ext cx="1734917" cy="923330"/>
          </a:xfrm>
          <a:prstGeom prst="rect">
            <a:avLst/>
          </a:prstGeom>
          <a:noFill/>
        </p:spPr>
        <p:txBody>
          <a:bodyPr wrap="square" rtlCol="0">
            <a:spAutoFit/>
          </a:bodyPr>
          <a:lstStyle/>
          <a:p>
            <a:pPr algn="ctr"/>
            <a:r>
              <a:rPr lang="en-US" dirty="0"/>
              <a:t>massive-scale real-world graphs</a:t>
            </a:r>
          </a:p>
        </p:txBody>
      </p:sp>
      <p:sp>
        <p:nvSpPr>
          <p:cNvPr id="56" name="TextBox 55">
            <a:extLst>
              <a:ext uri="{FF2B5EF4-FFF2-40B4-BE49-F238E27FC236}">
                <a16:creationId xmlns:a16="http://schemas.microsoft.com/office/drawing/2014/main" id="{1C9530D2-D348-042E-1811-E81536CAD412}"/>
              </a:ext>
            </a:extLst>
          </p:cNvPr>
          <p:cNvSpPr txBox="1"/>
          <p:nvPr/>
        </p:nvSpPr>
        <p:spPr>
          <a:xfrm>
            <a:off x="6599980" y="2335392"/>
            <a:ext cx="1597547" cy="646331"/>
          </a:xfrm>
          <a:prstGeom prst="rect">
            <a:avLst/>
          </a:prstGeom>
          <a:noFill/>
        </p:spPr>
        <p:txBody>
          <a:bodyPr wrap="square" rtlCol="0">
            <a:spAutoFit/>
          </a:bodyPr>
          <a:lstStyle/>
          <a:p>
            <a:pPr algn="ctr"/>
            <a:r>
              <a:rPr lang="en-US" dirty="0"/>
              <a:t>need for graph analytics</a:t>
            </a:r>
          </a:p>
        </p:txBody>
      </p:sp>
      <p:sp>
        <p:nvSpPr>
          <p:cNvPr id="57" name="TextBox 56">
            <a:extLst>
              <a:ext uri="{FF2B5EF4-FFF2-40B4-BE49-F238E27FC236}">
                <a16:creationId xmlns:a16="http://schemas.microsoft.com/office/drawing/2014/main" id="{55F068D5-D409-6DF3-1FF7-5A785B9EE7E0}"/>
              </a:ext>
            </a:extLst>
          </p:cNvPr>
          <p:cNvSpPr txBox="1"/>
          <p:nvPr/>
        </p:nvSpPr>
        <p:spPr>
          <a:xfrm>
            <a:off x="5087086" y="4486870"/>
            <a:ext cx="2017828" cy="923330"/>
          </a:xfrm>
          <a:prstGeom prst="rect">
            <a:avLst/>
          </a:prstGeom>
          <a:noFill/>
        </p:spPr>
        <p:txBody>
          <a:bodyPr wrap="square" rtlCol="0">
            <a:spAutoFit/>
          </a:bodyPr>
          <a:lstStyle/>
          <a:p>
            <a:pPr algn="ctr"/>
            <a:r>
              <a:rPr lang="en-US" dirty="0"/>
              <a:t>growing usage of Python for computing sciences</a:t>
            </a:r>
          </a:p>
        </p:txBody>
      </p:sp>
      <p:sp>
        <p:nvSpPr>
          <p:cNvPr id="61" name="TextBox 60">
            <a:extLst>
              <a:ext uri="{FF2B5EF4-FFF2-40B4-BE49-F238E27FC236}">
                <a16:creationId xmlns:a16="http://schemas.microsoft.com/office/drawing/2014/main" id="{E3068B54-2BDF-7D3C-D7AD-01FF4169CF26}"/>
              </a:ext>
            </a:extLst>
          </p:cNvPr>
          <p:cNvSpPr txBox="1"/>
          <p:nvPr/>
        </p:nvSpPr>
        <p:spPr>
          <a:xfrm>
            <a:off x="5838943" y="3288268"/>
            <a:ext cx="506870" cy="369332"/>
          </a:xfrm>
          <a:prstGeom prst="rect">
            <a:avLst/>
          </a:prstGeom>
          <a:noFill/>
        </p:spPr>
        <p:txBody>
          <a:bodyPr wrap="none" rtlCol="0">
            <a:spAutoFit/>
          </a:bodyPr>
          <a:lstStyle/>
          <a:p>
            <a:r>
              <a:rPr lang="en-US" b="1" dirty="0">
                <a:solidFill>
                  <a:srgbClr val="C00000"/>
                </a:solidFill>
              </a:rPr>
              <a:t>???</a:t>
            </a:r>
          </a:p>
        </p:txBody>
      </p:sp>
      <p:sp>
        <p:nvSpPr>
          <p:cNvPr id="3" name="Slide Number Placeholder 2">
            <a:extLst>
              <a:ext uri="{FF2B5EF4-FFF2-40B4-BE49-F238E27FC236}">
                <a16:creationId xmlns:a16="http://schemas.microsoft.com/office/drawing/2014/main" id="{9D11389A-8D27-29B0-E14A-8EB52C800B42}"/>
              </a:ext>
            </a:extLst>
          </p:cNvPr>
          <p:cNvSpPr>
            <a:spLocks noGrp="1"/>
          </p:cNvSpPr>
          <p:nvPr>
            <p:ph type="sldNum" sz="quarter" idx="12"/>
          </p:nvPr>
        </p:nvSpPr>
        <p:spPr/>
        <p:txBody>
          <a:bodyPr/>
          <a:lstStyle/>
          <a:p>
            <a:fld id="{FBC21C09-1F28-420E-9762-2681B3C98751}" type="slidenum">
              <a:rPr lang="en-US" smtClean="0"/>
              <a:t>13</a:t>
            </a:fld>
            <a:endParaRPr lang="en-US" dirty="0"/>
          </a:p>
        </p:txBody>
      </p:sp>
      <p:cxnSp>
        <p:nvCxnSpPr>
          <p:cNvPr id="7" name="Straight Arrow Connector 6">
            <a:extLst>
              <a:ext uri="{FF2B5EF4-FFF2-40B4-BE49-F238E27FC236}">
                <a16:creationId xmlns:a16="http://schemas.microsoft.com/office/drawing/2014/main" id="{F31CEEE0-342A-0984-E92E-1D02A5D49E95}"/>
              </a:ext>
            </a:extLst>
          </p:cNvPr>
          <p:cNvCxnSpPr/>
          <p:nvPr/>
        </p:nvCxnSpPr>
        <p:spPr>
          <a:xfrm flipH="1">
            <a:off x="3771900" y="3962400"/>
            <a:ext cx="1638300" cy="914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E7B93B1F-993D-EB8C-DA85-FC06DCD3539D}"/>
              </a:ext>
            </a:extLst>
          </p:cNvPr>
          <p:cNvCxnSpPr/>
          <p:nvPr/>
        </p:nvCxnSpPr>
        <p:spPr>
          <a:xfrm>
            <a:off x="6858000" y="3962400"/>
            <a:ext cx="1562100" cy="9144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4AC539C5-5FB8-2914-316A-C6109EE56780}"/>
              </a:ext>
            </a:extLst>
          </p:cNvPr>
          <p:cNvCxnSpPr>
            <a:cxnSpLocks/>
          </p:cNvCxnSpPr>
          <p:nvPr/>
        </p:nvCxnSpPr>
        <p:spPr>
          <a:xfrm flipV="1">
            <a:off x="6092378" y="1652588"/>
            <a:ext cx="0" cy="11287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1DE30086-8260-C7ED-D876-43211C62D7D6}"/>
              </a:ext>
            </a:extLst>
          </p:cNvPr>
          <p:cNvSpPr txBox="1"/>
          <p:nvPr/>
        </p:nvSpPr>
        <p:spPr>
          <a:xfrm>
            <a:off x="2463573" y="4409122"/>
            <a:ext cx="1651963" cy="1200329"/>
          </a:xfrm>
          <a:prstGeom prst="rect">
            <a:avLst/>
          </a:prstGeom>
          <a:noFill/>
        </p:spPr>
        <p:txBody>
          <a:bodyPr wrap="square" rtlCol="0">
            <a:spAutoFit/>
          </a:bodyPr>
          <a:lstStyle/>
          <a:p>
            <a:pPr algn="ctr"/>
            <a:r>
              <a:rPr lang="en-US" dirty="0"/>
              <a:t>we fail to analyze massive graphs with Python</a:t>
            </a:r>
          </a:p>
        </p:txBody>
      </p:sp>
      <p:sp>
        <p:nvSpPr>
          <p:cNvPr id="13" name="TextBox 12">
            <a:extLst>
              <a:ext uri="{FF2B5EF4-FFF2-40B4-BE49-F238E27FC236}">
                <a16:creationId xmlns:a16="http://schemas.microsoft.com/office/drawing/2014/main" id="{CBE4A38C-9872-B460-1E5E-4D60EBDD8077}"/>
              </a:ext>
            </a:extLst>
          </p:cNvPr>
          <p:cNvSpPr txBox="1"/>
          <p:nvPr/>
        </p:nvSpPr>
        <p:spPr>
          <a:xfrm>
            <a:off x="4369053" y="1237815"/>
            <a:ext cx="3446649" cy="369332"/>
          </a:xfrm>
          <a:prstGeom prst="rect">
            <a:avLst/>
          </a:prstGeom>
          <a:noFill/>
        </p:spPr>
        <p:txBody>
          <a:bodyPr wrap="none" rtlCol="0">
            <a:spAutoFit/>
          </a:bodyPr>
          <a:lstStyle/>
          <a:p>
            <a:r>
              <a:rPr lang="en-US" dirty="0"/>
              <a:t>we </a:t>
            </a:r>
            <a:r>
              <a:rPr lang="en-US" i="1" dirty="0"/>
              <a:t>need</a:t>
            </a:r>
            <a:r>
              <a:rPr lang="en-US" dirty="0"/>
              <a:t> insights from huge graphs</a:t>
            </a:r>
          </a:p>
        </p:txBody>
      </p:sp>
      <p:sp>
        <p:nvSpPr>
          <p:cNvPr id="14" name="TextBox 13">
            <a:extLst>
              <a:ext uri="{FF2B5EF4-FFF2-40B4-BE49-F238E27FC236}">
                <a16:creationId xmlns:a16="http://schemas.microsoft.com/office/drawing/2014/main" id="{484348C8-E9D4-9176-9D1A-E818E748698D}"/>
              </a:ext>
            </a:extLst>
          </p:cNvPr>
          <p:cNvSpPr txBox="1"/>
          <p:nvPr/>
        </p:nvSpPr>
        <p:spPr>
          <a:xfrm>
            <a:off x="8192140" y="4403318"/>
            <a:ext cx="1651963" cy="1200329"/>
          </a:xfrm>
          <a:prstGeom prst="rect">
            <a:avLst/>
          </a:prstGeom>
          <a:noFill/>
        </p:spPr>
        <p:txBody>
          <a:bodyPr wrap="square" rtlCol="0">
            <a:spAutoFit/>
          </a:bodyPr>
          <a:lstStyle/>
          <a:p>
            <a:pPr algn="ctr"/>
            <a:r>
              <a:rPr lang="en-US" dirty="0"/>
              <a:t>Python is the leading language for analysis</a:t>
            </a:r>
          </a:p>
        </p:txBody>
      </p:sp>
      <p:sp>
        <p:nvSpPr>
          <p:cNvPr id="6" name="TextBox 5">
            <a:extLst>
              <a:ext uri="{FF2B5EF4-FFF2-40B4-BE49-F238E27FC236}">
                <a16:creationId xmlns:a16="http://schemas.microsoft.com/office/drawing/2014/main" id="{431D032C-38BD-0DA8-2ABC-7910B03453CD}"/>
              </a:ext>
            </a:extLst>
          </p:cNvPr>
          <p:cNvSpPr txBox="1"/>
          <p:nvPr/>
        </p:nvSpPr>
        <p:spPr>
          <a:xfrm>
            <a:off x="2590800" y="2113002"/>
            <a:ext cx="1285929" cy="369332"/>
          </a:xfrm>
          <a:prstGeom prst="rect">
            <a:avLst/>
          </a:prstGeom>
          <a:noFill/>
        </p:spPr>
        <p:txBody>
          <a:bodyPr wrap="none" rtlCol="0">
            <a:spAutoFit/>
          </a:bodyPr>
          <a:lstStyle/>
          <a:p>
            <a:r>
              <a:rPr lang="en-US" dirty="0"/>
              <a:t>IMMENSITY</a:t>
            </a:r>
          </a:p>
        </p:txBody>
      </p:sp>
      <p:sp>
        <p:nvSpPr>
          <p:cNvPr id="8" name="TextBox 7">
            <a:extLst>
              <a:ext uri="{FF2B5EF4-FFF2-40B4-BE49-F238E27FC236}">
                <a16:creationId xmlns:a16="http://schemas.microsoft.com/office/drawing/2014/main" id="{AD21CBE8-4179-7701-16B1-ACCA9AE24C7D}"/>
              </a:ext>
            </a:extLst>
          </p:cNvPr>
          <p:cNvSpPr txBox="1"/>
          <p:nvPr/>
        </p:nvSpPr>
        <p:spPr>
          <a:xfrm>
            <a:off x="8504980" y="2113002"/>
            <a:ext cx="1190134" cy="369332"/>
          </a:xfrm>
          <a:prstGeom prst="rect">
            <a:avLst/>
          </a:prstGeom>
          <a:noFill/>
        </p:spPr>
        <p:txBody>
          <a:bodyPr wrap="none" rtlCol="0">
            <a:spAutoFit/>
          </a:bodyPr>
          <a:lstStyle/>
          <a:p>
            <a:r>
              <a:rPr lang="en-US" dirty="0"/>
              <a:t>ANALYTICS</a:t>
            </a:r>
          </a:p>
        </p:txBody>
      </p:sp>
      <p:sp>
        <p:nvSpPr>
          <p:cNvPr id="10" name="TextBox 9">
            <a:extLst>
              <a:ext uri="{FF2B5EF4-FFF2-40B4-BE49-F238E27FC236}">
                <a16:creationId xmlns:a16="http://schemas.microsoft.com/office/drawing/2014/main" id="{25E6AD8A-C373-6A44-A29E-C6959D92BF70}"/>
              </a:ext>
            </a:extLst>
          </p:cNvPr>
          <p:cNvSpPr txBox="1"/>
          <p:nvPr/>
        </p:nvSpPr>
        <p:spPr>
          <a:xfrm>
            <a:off x="5304084" y="5939512"/>
            <a:ext cx="1576585" cy="369332"/>
          </a:xfrm>
          <a:prstGeom prst="rect">
            <a:avLst/>
          </a:prstGeom>
          <a:noFill/>
        </p:spPr>
        <p:txBody>
          <a:bodyPr wrap="none" rtlCol="0">
            <a:spAutoFit/>
          </a:bodyPr>
          <a:lstStyle/>
          <a:p>
            <a:r>
              <a:rPr lang="en-US" dirty="0"/>
              <a:t>PRODUCTIVITY</a:t>
            </a:r>
          </a:p>
        </p:txBody>
      </p:sp>
    </p:spTree>
    <p:extLst>
      <p:ext uri="{BB962C8B-B14F-4D97-AF65-F5344CB8AC3E}">
        <p14:creationId xmlns:p14="http://schemas.microsoft.com/office/powerpoint/2010/main" val="972901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50965-7CE9-BB64-FFF0-D3D9AFCBEF4A}"/>
              </a:ext>
            </a:extLst>
          </p:cNvPr>
          <p:cNvSpPr>
            <a:spLocks noGrp="1"/>
          </p:cNvSpPr>
          <p:nvPr>
            <p:ph type="title"/>
          </p:nvPr>
        </p:nvSpPr>
        <p:spPr>
          <a:xfrm>
            <a:off x="838200" y="222250"/>
            <a:ext cx="10515600" cy="549275"/>
          </a:xfrm>
        </p:spPr>
        <p:txBody>
          <a:bodyPr>
            <a:normAutofit/>
          </a:bodyPr>
          <a:lstStyle/>
          <a:p>
            <a:pPr algn="ctr"/>
            <a:r>
              <a:rPr lang="en-US" sz="3000" dirty="0">
                <a:solidFill>
                  <a:srgbClr val="7030A0"/>
                </a:solidFill>
              </a:rPr>
              <a:t>Arkouda</a:t>
            </a:r>
            <a:r>
              <a:rPr lang="en-US" sz="3000" dirty="0"/>
              <a:t>: Interactive Data Analytics at Supercomputing Scale</a:t>
            </a:r>
          </a:p>
        </p:txBody>
      </p:sp>
      <p:sp>
        <p:nvSpPr>
          <p:cNvPr id="4" name="Date Placeholder 3">
            <a:extLst>
              <a:ext uri="{FF2B5EF4-FFF2-40B4-BE49-F238E27FC236}">
                <a16:creationId xmlns:a16="http://schemas.microsoft.com/office/drawing/2014/main" id="{83E4B2C5-F78C-86B9-EA2C-679714F82D7E}"/>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65849B9E-FE83-D81B-543E-4A85AC811B11}"/>
              </a:ext>
            </a:extLst>
          </p:cNvPr>
          <p:cNvSpPr>
            <a:spLocks noGrp="1"/>
          </p:cNvSpPr>
          <p:nvPr>
            <p:ph type="ftr" sz="quarter" idx="11"/>
          </p:nvPr>
        </p:nvSpPr>
        <p:spPr/>
        <p:txBody>
          <a:bodyPr/>
          <a:lstStyle/>
          <a:p>
            <a:r>
              <a:rPr lang="en-US"/>
              <a:t>Oliver Alvarado Rodriguez</a:t>
            </a:r>
          </a:p>
        </p:txBody>
      </p:sp>
      <p:sp>
        <p:nvSpPr>
          <p:cNvPr id="7" name="TextBox 6">
            <a:extLst>
              <a:ext uri="{FF2B5EF4-FFF2-40B4-BE49-F238E27FC236}">
                <a16:creationId xmlns:a16="http://schemas.microsoft.com/office/drawing/2014/main" id="{BF52631F-A825-BACC-484F-596E5509C627}"/>
              </a:ext>
            </a:extLst>
          </p:cNvPr>
          <p:cNvSpPr txBox="1"/>
          <p:nvPr/>
        </p:nvSpPr>
        <p:spPr>
          <a:xfrm>
            <a:off x="3276600" y="835541"/>
            <a:ext cx="3962400" cy="369332"/>
          </a:xfrm>
          <a:prstGeom prst="rect">
            <a:avLst/>
          </a:prstGeom>
          <a:noFill/>
        </p:spPr>
        <p:txBody>
          <a:bodyPr wrap="square">
            <a:spAutoFit/>
          </a:bodyPr>
          <a:lstStyle/>
          <a:p>
            <a:pPr algn="ctr"/>
            <a:r>
              <a:rPr lang="en-US" dirty="0">
                <a:solidFill>
                  <a:schemeClr val="bg1"/>
                </a:solidFill>
              </a:rPr>
              <a:t>https://</a:t>
            </a:r>
            <a:r>
              <a:rPr lang="en-US" dirty="0" err="1">
                <a:solidFill>
                  <a:schemeClr val="bg1"/>
                </a:solidFill>
              </a:rPr>
              <a:t>github.com</a:t>
            </a:r>
            <a:r>
              <a:rPr lang="en-US" dirty="0">
                <a:solidFill>
                  <a:schemeClr val="bg1"/>
                </a:solidFill>
              </a:rPr>
              <a:t>/Bears-R-Us/</a:t>
            </a:r>
            <a:r>
              <a:rPr lang="en-US" dirty="0" err="1">
                <a:solidFill>
                  <a:schemeClr val="bg1"/>
                </a:solidFill>
              </a:rPr>
              <a:t>arkouda</a:t>
            </a:r>
            <a:endParaRPr lang="en-US" dirty="0">
              <a:solidFill>
                <a:schemeClr val="bg1"/>
              </a:solidFill>
            </a:endParaRPr>
          </a:p>
        </p:txBody>
      </p:sp>
      <p:sp>
        <p:nvSpPr>
          <p:cNvPr id="8" name="Slide Number Placeholder 7">
            <a:extLst>
              <a:ext uri="{FF2B5EF4-FFF2-40B4-BE49-F238E27FC236}">
                <a16:creationId xmlns:a16="http://schemas.microsoft.com/office/drawing/2014/main" id="{066335CD-10C3-7A02-4E93-99FB7765BF73}"/>
              </a:ext>
            </a:extLst>
          </p:cNvPr>
          <p:cNvSpPr>
            <a:spLocks noGrp="1"/>
          </p:cNvSpPr>
          <p:nvPr>
            <p:ph type="sldNum" sz="quarter" idx="12"/>
          </p:nvPr>
        </p:nvSpPr>
        <p:spPr/>
        <p:txBody>
          <a:bodyPr/>
          <a:lstStyle/>
          <a:p>
            <a:fld id="{FBC21C09-1F28-420E-9762-2681B3C98751}" type="slidenum">
              <a:rPr lang="en-US" smtClean="0"/>
              <a:t>14</a:t>
            </a:fld>
            <a:endParaRPr lang="en-US"/>
          </a:p>
        </p:txBody>
      </p:sp>
      <p:pic>
        <p:nvPicPr>
          <p:cNvPr id="6" name="Content Placeholder 5">
            <a:extLst>
              <a:ext uri="{FF2B5EF4-FFF2-40B4-BE49-F238E27FC236}">
                <a16:creationId xmlns:a16="http://schemas.microsoft.com/office/drawing/2014/main" id="{23EE4FFC-1D93-505E-B55A-B7FCB3772C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3130" y="825500"/>
            <a:ext cx="11945740" cy="5883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Frame 2">
            <a:extLst>
              <a:ext uri="{FF2B5EF4-FFF2-40B4-BE49-F238E27FC236}">
                <a16:creationId xmlns:a16="http://schemas.microsoft.com/office/drawing/2014/main" id="{44145D85-0BDA-2429-FB49-32A25D86612E}"/>
              </a:ext>
            </a:extLst>
          </p:cNvPr>
          <p:cNvSpPr/>
          <p:nvPr/>
        </p:nvSpPr>
        <p:spPr>
          <a:xfrm>
            <a:off x="9144000" y="771525"/>
            <a:ext cx="2924870" cy="523875"/>
          </a:xfrm>
          <a:prstGeom prst="fram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BFD1EE40-54B9-42BD-370A-311FB3E111DB}"/>
              </a:ext>
            </a:extLst>
          </p:cNvPr>
          <p:cNvSpPr/>
          <p:nvPr/>
        </p:nvSpPr>
        <p:spPr>
          <a:xfrm>
            <a:off x="8610600" y="2930525"/>
            <a:ext cx="792480" cy="365125"/>
          </a:xfrm>
          <a:prstGeom prst="fram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C7497A17-19D7-1F50-B353-CE61ED0C26BE}"/>
              </a:ext>
            </a:extLst>
          </p:cNvPr>
          <p:cNvSpPr/>
          <p:nvPr/>
        </p:nvSpPr>
        <p:spPr>
          <a:xfrm>
            <a:off x="9524395" y="3390582"/>
            <a:ext cx="792480" cy="365125"/>
          </a:xfrm>
          <a:prstGeom prst="fram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FBDFB71F-4832-ECD5-4E15-94D1CE89FAF7}"/>
              </a:ext>
            </a:extLst>
          </p:cNvPr>
          <p:cNvSpPr/>
          <p:nvPr/>
        </p:nvSpPr>
        <p:spPr>
          <a:xfrm>
            <a:off x="8557858" y="5264197"/>
            <a:ext cx="3329342" cy="1371553"/>
          </a:xfrm>
          <a:prstGeom prst="frame">
            <a:avLst>
              <a:gd name="adj1" fmla="val 7821"/>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62776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99447-3700-2C04-30C3-49C7F13E3280}"/>
              </a:ext>
            </a:extLst>
          </p:cNvPr>
          <p:cNvSpPr>
            <a:spLocks noGrp="1"/>
          </p:cNvSpPr>
          <p:nvPr>
            <p:ph type="title"/>
          </p:nvPr>
        </p:nvSpPr>
        <p:spPr/>
        <p:txBody>
          <a:bodyPr/>
          <a:lstStyle/>
          <a:p>
            <a:r>
              <a:rPr lang="en-US" dirty="0"/>
              <a:t>The </a:t>
            </a:r>
            <a:r>
              <a:rPr lang="en-US" dirty="0">
                <a:solidFill>
                  <a:srgbClr val="7030A0"/>
                </a:solidFill>
              </a:rPr>
              <a:t>Arkouda</a:t>
            </a:r>
            <a:r>
              <a:rPr lang="en-US" dirty="0"/>
              <a:t> Framework with </a:t>
            </a:r>
            <a:r>
              <a:rPr lang="en-US" dirty="0">
                <a:solidFill>
                  <a:srgbClr val="C00000"/>
                </a:solidFill>
              </a:rPr>
              <a:t>Arachne</a:t>
            </a:r>
          </a:p>
        </p:txBody>
      </p:sp>
      <p:sp>
        <p:nvSpPr>
          <p:cNvPr id="4" name="Date Placeholder 3">
            <a:extLst>
              <a:ext uri="{FF2B5EF4-FFF2-40B4-BE49-F238E27FC236}">
                <a16:creationId xmlns:a16="http://schemas.microsoft.com/office/drawing/2014/main" id="{0AD6A4AF-7CEF-696B-FADA-68570B139708}"/>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2262C6E0-2F3E-1D85-4120-98EA1C00E6BC}"/>
              </a:ext>
            </a:extLst>
          </p:cNvPr>
          <p:cNvSpPr>
            <a:spLocks noGrp="1"/>
          </p:cNvSpPr>
          <p:nvPr>
            <p:ph type="ftr" sz="quarter" idx="11"/>
          </p:nvPr>
        </p:nvSpPr>
        <p:spPr/>
        <p:txBody>
          <a:bodyPr/>
          <a:lstStyle/>
          <a:p>
            <a:r>
              <a:rPr lang="en-US"/>
              <a:t>Oliver Alvarado Rodriguez</a:t>
            </a:r>
          </a:p>
        </p:txBody>
      </p:sp>
      <p:sp>
        <p:nvSpPr>
          <p:cNvPr id="7" name="Folded Corner 6">
            <a:extLst>
              <a:ext uri="{FF2B5EF4-FFF2-40B4-BE49-F238E27FC236}">
                <a16:creationId xmlns:a16="http://schemas.microsoft.com/office/drawing/2014/main" id="{9C3621FE-B942-5AAB-DCC2-AC0DC18A8606}"/>
              </a:ext>
            </a:extLst>
          </p:cNvPr>
          <p:cNvSpPr/>
          <p:nvPr/>
        </p:nvSpPr>
        <p:spPr>
          <a:xfrm>
            <a:off x="468938" y="1570358"/>
            <a:ext cx="1745672" cy="1914896"/>
          </a:xfrm>
          <a:prstGeom prst="foldedCorner">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D7273D-40FB-F566-761B-22ABB9A4F888}"/>
              </a:ext>
            </a:extLst>
          </p:cNvPr>
          <p:cNvSpPr txBox="1"/>
          <p:nvPr/>
        </p:nvSpPr>
        <p:spPr>
          <a:xfrm>
            <a:off x="805595" y="1889675"/>
            <a:ext cx="969433" cy="1200329"/>
          </a:xfrm>
          <a:prstGeom prst="rect">
            <a:avLst/>
          </a:prstGeom>
          <a:noFill/>
        </p:spPr>
        <p:txBody>
          <a:bodyPr wrap="none" rtlCol="0">
            <a:spAutoFit/>
          </a:bodyPr>
          <a:lstStyle/>
          <a:p>
            <a:pPr algn="ctr"/>
            <a:r>
              <a:rPr lang="en-US" dirty="0">
                <a:solidFill>
                  <a:schemeClr val="bg2"/>
                </a:solidFill>
              </a:rPr>
              <a:t>Jupyter</a:t>
            </a:r>
          </a:p>
          <a:p>
            <a:pPr algn="ctr"/>
            <a:r>
              <a:rPr lang="en-US" dirty="0">
                <a:solidFill>
                  <a:schemeClr val="bg2"/>
                </a:solidFill>
              </a:rPr>
              <a:t>Or</a:t>
            </a:r>
          </a:p>
          <a:p>
            <a:pPr algn="ctr"/>
            <a:r>
              <a:rPr lang="en-US" dirty="0">
                <a:solidFill>
                  <a:schemeClr val="bg2"/>
                </a:solidFill>
              </a:rPr>
              <a:t>Python3</a:t>
            </a:r>
          </a:p>
          <a:p>
            <a:pPr algn="ctr"/>
            <a:r>
              <a:rPr lang="en-US" dirty="0">
                <a:solidFill>
                  <a:schemeClr val="bg2"/>
                </a:solidFill>
              </a:rPr>
              <a:t>Code</a:t>
            </a:r>
          </a:p>
        </p:txBody>
      </p:sp>
      <p:sp>
        <p:nvSpPr>
          <p:cNvPr id="9" name="Up-Down Arrow 8">
            <a:extLst>
              <a:ext uri="{FF2B5EF4-FFF2-40B4-BE49-F238E27FC236}">
                <a16:creationId xmlns:a16="http://schemas.microsoft.com/office/drawing/2014/main" id="{031FC6CA-D8B9-0856-E572-19870EA1B430}"/>
              </a:ext>
            </a:extLst>
          </p:cNvPr>
          <p:cNvSpPr/>
          <p:nvPr/>
        </p:nvSpPr>
        <p:spPr>
          <a:xfrm>
            <a:off x="1141216" y="3759205"/>
            <a:ext cx="320634" cy="997527"/>
          </a:xfrm>
          <a:prstGeom prst="upDown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Timeline&#10;&#10;Description automatically generated">
            <a:extLst>
              <a:ext uri="{FF2B5EF4-FFF2-40B4-BE49-F238E27FC236}">
                <a16:creationId xmlns:a16="http://schemas.microsoft.com/office/drawing/2014/main" id="{C543AC81-26E1-2D70-807D-1E21E18B140D}"/>
              </a:ext>
            </a:extLst>
          </p:cNvPr>
          <p:cNvPicPr>
            <a:picLocks noChangeAspect="1"/>
          </p:cNvPicPr>
          <p:nvPr/>
        </p:nvPicPr>
        <p:blipFill>
          <a:blip r:embed="rId2"/>
          <a:stretch>
            <a:fillRect/>
          </a:stretch>
        </p:blipFill>
        <p:spPr>
          <a:xfrm>
            <a:off x="2971800" y="1447800"/>
            <a:ext cx="4968100" cy="3432220"/>
          </a:xfrm>
          <a:prstGeom prst="rect">
            <a:avLst/>
          </a:prstGeom>
        </p:spPr>
      </p:pic>
      <p:sp>
        <p:nvSpPr>
          <p:cNvPr id="12" name="Up-Down Arrow 11">
            <a:extLst>
              <a:ext uri="{FF2B5EF4-FFF2-40B4-BE49-F238E27FC236}">
                <a16:creationId xmlns:a16="http://schemas.microsoft.com/office/drawing/2014/main" id="{CF2B072B-1B4A-B620-1AA0-133690E152F3}"/>
              </a:ext>
            </a:extLst>
          </p:cNvPr>
          <p:cNvSpPr/>
          <p:nvPr/>
        </p:nvSpPr>
        <p:spPr>
          <a:xfrm rot="16200000">
            <a:off x="2861187" y="1275051"/>
            <a:ext cx="722671" cy="1533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58ABB88-D83B-4DC2-D063-5ED913526D8A}"/>
              </a:ext>
            </a:extLst>
          </p:cNvPr>
          <p:cNvSpPr txBox="1"/>
          <p:nvPr/>
        </p:nvSpPr>
        <p:spPr>
          <a:xfrm>
            <a:off x="2888802" y="1857301"/>
            <a:ext cx="644728" cy="369332"/>
          </a:xfrm>
          <a:prstGeom prst="rect">
            <a:avLst/>
          </a:prstGeom>
          <a:noFill/>
        </p:spPr>
        <p:txBody>
          <a:bodyPr wrap="none" rtlCol="0">
            <a:spAutoFit/>
          </a:bodyPr>
          <a:lstStyle/>
          <a:p>
            <a:r>
              <a:rPr lang="en-US" dirty="0">
                <a:solidFill>
                  <a:schemeClr val="bg2"/>
                </a:solidFill>
              </a:rPr>
              <a:t>ZMQ</a:t>
            </a:r>
          </a:p>
        </p:txBody>
      </p:sp>
      <p:sp>
        <p:nvSpPr>
          <p:cNvPr id="15" name="Plus 14">
            <a:extLst>
              <a:ext uri="{FF2B5EF4-FFF2-40B4-BE49-F238E27FC236}">
                <a16:creationId xmlns:a16="http://schemas.microsoft.com/office/drawing/2014/main" id="{FBA010BC-A0AF-886C-F5EC-21C883B0B858}"/>
              </a:ext>
            </a:extLst>
          </p:cNvPr>
          <p:cNvSpPr/>
          <p:nvPr/>
        </p:nvSpPr>
        <p:spPr>
          <a:xfrm>
            <a:off x="7162800" y="2567495"/>
            <a:ext cx="685799" cy="699386"/>
          </a:xfrm>
          <a:prstGeom prst="mathPlus">
            <a:avLst>
              <a:gd name="adj1" fmla="val 1198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A02E34D-C587-FDFA-FCA9-ADDA63E650B1}"/>
              </a:ext>
            </a:extLst>
          </p:cNvPr>
          <p:cNvSpPr/>
          <p:nvPr/>
        </p:nvSpPr>
        <p:spPr>
          <a:xfrm>
            <a:off x="4182208" y="1832646"/>
            <a:ext cx="6629400" cy="502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Overarching Dispatcher</a:t>
            </a:r>
          </a:p>
        </p:txBody>
      </p:sp>
      <p:sp>
        <p:nvSpPr>
          <p:cNvPr id="17" name="Rectangle 16">
            <a:extLst>
              <a:ext uri="{FF2B5EF4-FFF2-40B4-BE49-F238E27FC236}">
                <a16:creationId xmlns:a16="http://schemas.microsoft.com/office/drawing/2014/main" id="{618842BA-3C86-427D-E481-7AE8E13D9FF0}"/>
              </a:ext>
            </a:extLst>
          </p:cNvPr>
          <p:cNvSpPr/>
          <p:nvPr/>
        </p:nvSpPr>
        <p:spPr>
          <a:xfrm>
            <a:off x="8001000" y="2403302"/>
            <a:ext cx="457200" cy="950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BFS</a:t>
            </a:r>
          </a:p>
        </p:txBody>
      </p:sp>
      <p:sp>
        <p:nvSpPr>
          <p:cNvPr id="18" name="Rectangle 17">
            <a:extLst>
              <a:ext uri="{FF2B5EF4-FFF2-40B4-BE49-F238E27FC236}">
                <a16:creationId xmlns:a16="http://schemas.microsoft.com/office/drawing/2014/main" id="{BCE03193-A86B-4B55-142E-B5E1FA7FC42D}"/>
              </a:ext>
            </a:extLst>
          </p:cNvPr>
          <p:cNvSpPr/>
          <p:nvPr/>
        </p:nvSpPr>
        <p:spPr>
          <a:xfrm>
            <a:off x="8663732" y="2403302"/>
            <a:ext cx="457200" cy="950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CC</a:t>
            </a:r>
          </a:p>
        </p:txBody>
      </p:sp>
      <p:sp>
        <p:nvSpPr>
          <p:cNvPr id="19" name="Rectangle 18">
            <a:extLst>
              <a:ext uri="{FF2B5EF4-FFF2-40B4-BE49-F238E27FC236}">
                <a16:creationId xmlns:a16="http://schemas.microsoft.com/office/drawing/2014/main" id="{DECFECD9-C0B3-197D-74DF-5AA7DB4ED8C7}"/>
              </a:ext>
            </a:extLst>
          </p:cNvPr>
          <p:cNvSpPr/>
          <p:nvPr/>
        </p:nvSpPr>
        <p:spPr>
          <a:xfrm>
            <a:off x="9335480" y="2403302"/>
            <a:ext cx="457200" cy="9509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K-Truss</a:t>
            </a:r>
          </a:p>
        </p:txBody>
      </p:sp>
      <p:sp>
        <p:nvSpPr>
          <p:cNvPr id="20" name="TextBox 19">
            <a:extLst>
              <a:ext uri="{FF2B5EF4-FFF2-40B4-BE49-F238E27FC236}">
                <a16:creationId xmlns:a16="http://schemas.microsoft.com/office/drawing/2014/main" id="{A49D7EA2-F9DA-CDD1-7ED1-959D61C90187}"/>
              </a:ext>
            </a:extLst>
          </p:cNvPr>
          <p:cNvSpPr txBox="1"/>
          <p:nvPr/>
        </p:nvSpPr>
        <p:spPr>
          <a:xfrm>
            <a:off x="9906000" y="2368512"/>
            <a:ext cx="627095" cy="861774"/>
          </a:xfrm>
          <a:prstGeom prst="rect">
            <a:avLst/>
          </a:prstGeom>
          <a:noFill/>
        </p:spPr>
        <p:txBody>
          <a:bodyPr wrap="none" rtlCol="0">
            <a:spAutoFit/>
          </a:bodyPr>
          <a:lstStyle/>
          <a:p>
            <a:r>
              <a:rPr lang="en-US" sz="5000" dirty="0"/>
              <a:t>…</a:t>
            </a:r>
          </a:p>
        </p:txBody>
      </p:sp>
      <p:sp>
        <p:nvSpPr>
          <p:cNvPr id="23" name="Rectangle 22">
            <a:extLst>
              <a:ext uri="{FF2B5EF4-FFF2-40B4-BE49-F238E27FC236}">
                <a16:creationId xmlns:a16="http://schemas.microsoft.com/office/drawing/2014/main" id="{204BED41-F451-CE76-09B3-C6AE6A67241C}"/>
              </a:ext>
            </a:extLst>
          </p:cNvPr>
          <p:cNvSpPr/>
          <p:nvPr/>
        </p:nvSpPr>
        <p:spPr>
          <a:xfrm>
            <a:off x="5029200" y="1447800"/>
            <a:ext cx="5257800" cy="304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Chapel Server</a:t>
            </a:r>
          </a:p>
        </p:txBody>
      </p:sp>
      <p:sp>
        <p:nvSpPr>
          <p:cNvPr id="24" name="Rectangle 23">
            <a:extLst>
              <a:ext uri="{FF2B5EF4-FFF2-40B4-BE49-F238E27FC236}">
                <a16:creationId xmlns:a16="http://schemas.microsoft.com/office/drawing/2014/main" id="{3BEEEF9B-B772-C319-63B9-0BFA43508F16}"/>
              </a:ext>
            </a:extLst>
          </p:cNvPr>
          <p:cNvSpPr/>
          <p:nvPr/>
        </p:nvSpPr>
        <p:spPr>
          <a:xfrm>
            <a:off x="4182208" y="3429000"/>
            <a:ext cx="6629400" cy="14510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18FA59C-9501-305A-C06C-AA5A662545B7}"/>
              </a:ext>
            </a:extLst>
          </p:cNvPr>
          <p:cNvSpPr/>
          <p:nvPr/>
        </p:nvSpPr>
        <p:spPr>
          <a:xfrm>
            <a:off x="4267200" y="4492482"/>
            <a:ext cx="6477000" cy="3081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MPP, SMP, Cluster, Laptop, etc.</a:t>
            </a:r>
          </a:p>
        </p:txBody>
      </p:sp>
      <p:sp>
        <p:nvSpPr>
          <p:cNvPr id="26" name="Rectangle 25">
            <a:extLst>
              <a:ext uri="{FF2B5EF4-FFF2-40B4-BE49-F238E27FC236}">
                <a16:creationId xmlns:a16="http://schemas.microsoft.com/office/drawing/2014/main" id="{6C0F07B6-1276-2C53-8792-AB80C049F532}"/>
              </a:ext>
            </a:extLst>
          </p:cNvPr>
          <p:cNvSpPr/>
          <p:nvPr/>
        </p:nvSpPr>
        <p:spPr>
          <a:xfrm>
            <a:off x="4267200" y="3485254"/>
            <a:ext cx="1066800" cy="2739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Meta</a:t>
            </a:r>
          </a:p>
        </p:txBody>
      </p:sp>
      <p:sp>
        <p:nvSpPr>
          <p:cNvPr id="27" name="Rectangle 26">
            <a:extLst>
              <a:ext uri="{FF2B5EF4-FFF2-40B4-BE49-F238E27FC236}">
                <a16:creationId xmlns:a16="http://schemas.microsoft.com/office/drawing/2014/main" id="{99342E0C-5BA7-5043-BF71-DC5F3495C528}"/>
              </a:ext>
            </a:extLst>
          </p:cNvPr>
          <p:cNvSpPr/>
          <p:nvPr/>
        </p:nvSpPr>
        <p:spPr>
          <a:xfrm>
            <a:off x="4267200" y="3815459"/>
            <a:ext cx="1066800" cy="2739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56C7AA6-1012-D560-752D-2F6012832893}"/>
              </a:ext>
            </a:extLst>
          </p:cNvPr>
          <p:cNvSpPr/>
          <p:nvPr/>
        </p:nvSpPr>
        <p:spPr>
          <a:xfrm>
            <a:off x="4267200" y="4144545"/>
            <a:ext cx="1066800" cy="2739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95C99B8-1C0B-D54E-6985-82A8DD399676}"/>
              </a:ext>
            </a:extLst>
          </p:cNvPr>
          <p:cNvSpPr/>
          <p:nvPr/>
        </p:nvSpPr>
        <p:spPr>
          <a:xfrm>
            <a:off x="5446878" y="3479769"/>
            <a:ext cx="5297322" cy="2739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Distributed Array</a:t>
            </a:r>
          </a:p>
        </p:txBody>
      </p:sp>
      <p:sp>
        <p:nvSpPr>
          <p:cNvPr id="30" name="Rectangle 29">
            <a:extLst>
              <a:ext uri="{FF2B5EF4-FFF2-40B4-BE49-F238E27FC236}">
                <a16:creationId xmlns:a16="http://schemas.microsoft.com/office/drawing/2014/main" id="{2E211D94-ADD5-DDD7-CE98-E441C4F8B03C}"/>
              </a:ext>
            </a:extLst>
          </p:cNvPr>
          <p:cNvSpPr/>
          <p:nvPr/>
        </p:nvSpPr>
        <p:spPr>
          <a:xfrm>
            <a:off x="5446878" y="3815459"/>
            <a:ext cx="5297322" cy="2739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66E42E5-5D0C-FDFC-8A10-BAF9FC463E1D}"/>
              </a:ext>
            </a:extLst>
          </p:cNvPr>
          <p:cNvSpPr/>
          <p:nvPr/>
        </p:nvSpPr>
        <p:spPr>
          <a:xfrm>
            <a:off x="5446878" y="4147651"/>
            <a:ext cx="5297322" cy="2739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6EBF726-8D1B-650A-428D-E25F23E091B9}"/>
              </a:ext>
            </a:extLst>
          </p:cNvPr>
          <p:cNvCxnSpPr>
            <a:cxnSpLocks/>
          </p:cNvCxnSpPr>
          <p:nvPr/>
        </p:nvCxnSpPr>
        <p:spPr>
          <a:xfrm>
            <a:off x="6324600" y="3429000"/>
            <a:ext cx="0" cy="145102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D9148268-AB38-AF41-C749-7DBF4EFFC718}"/>
              </a:ext>
            </a:extLst>
          </p:cNvPr>
          <p:cNvCxnSpPr>
            <a:cxnSpLocks/>
          </p:cNvCxnSpPr>
          <p:nvPr/>
        </p:nvCxnSpPr>
        <p:spPr>
          <a:xfrm>
            <a:off x="7467600" y="3429000"/>
            <a:ext cx="0" cy="145102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A858262A-D8A1-C97B-6E38-C2D27DB915C6}"/>
              </a:ext>
            </a:extLst>
          </p:cNvPr>
          <p:cNvCxnSpPr>
            <a:cxnSpLocks/>
          </p:cNvCxnSpPr>
          <p:nvPr/>
        </p:nvCxnSpPr>
        <p:spPr>
          <a:xfrm>
            <a:off x="8663732" y="3429000"/>
            <a:ext cx="0" cy="1451020"/>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5C351B0D-739E-593D-3480-B7C5D9EF78D0}"/>
              </a:ext>
            </a:extLst>
          </p:cNvPr>
          <p:cNvCxnSpPr>
            <a:cxnSpLocks/>
          </p:cNvCxnSpPr>
          <p:nvPr/>
        </p:nvCxnSpPr>
        <p:spPr>
          <a:xfrm>
            <a:off x="9792680" y="3434459"/>
            <a:ext cx="0" cy="1451020"/>
          </a:xfrm>
          <a:prstGeom prst="line">
            <a:avLst/>
          </a:prstGeom>
          <a:ln>
            <a:prstDash val="dash"/>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17251D99-6CFD-98A9-D20A-CE4B4072946F}"/>
              </a:ext>
            </a:extLst>
          </p:cNvPr>
          <p:cNvSpPr txBox="1"/>
          <p:nvPr/>
        </p:nvSpPr>
        <p:spPr>
          <a:xfrm>
            <a:off x="2971800" y="5029200"/>
            <a:ext cx="8299067" cy="1138773"/>
          </a:xfrm>
          <a:prstGeom prst="rect">
            <a:avLst/>
          </a:prstGeom>
          <a:noFill/>
        </p:spPr>
        <p:txBody>
          <a:bodyPr wrap="none" rtlCol="0">
            <a:spAutoFit/>
          </a:bodyPr>
          <a:lstStyle/>
          <a:p>
            <a:pPr marL="285750" indent="-285750">
              <a:buFont typeface="Arial" panose="020B0604020202020204" pitchFamily="34" charset="0"/>
              <a:buChar char="•"/>
            </a:pPr>
            <a:r>
              <a:rPr lang="en-US" dirty="0"/>
              <a:t>Arachne is built as an add-on with Arkouda and is fully interoperable.</a:t>
            </a:r>
          </a:p>
          <a:p>
            <a:pPr marL="285750" indent="-285750">
              <a:buFont typeface="Arial" panose="020B0604020202020204" pitchFamily="34" charset="0"/>
              <a:buChar char="•"/>
            </a:pPr>
            <a:r>
              <a:rPr lang="en-US" dirty="0"/>
              <a:t>Written in Chapel (productive &amp; high-performance parallel programming language). </a:t>
            </a:r>
          </a:p>
          <a:p>
            <a:endParaRPr lang="en-US" dirty="0"/>
          </a:p>
          <a:p>
            <a:r>
              <a:rPr lang="en-US" sz="1400" dirty="0"/>
              <a:t>Image source: </a:t>
            </a:r>
            <a:r>
              <a:rPr lang="en-US" sz="1400" dirty="0">
                <a:hlinkClick r:id="rId3"/>
              </a:rPr>
              <a:t>https://chapel-lang.org/CHIUW/2020/Reus.pdf</a:t>
            </a:r>
            <a:endParaRPr lang="en-US" sz="1400" dirty="0"/>
          </a:p>
        </p:txBody>
      </p:sp>
      <p:pic>
        <p:nvPicPr>
          <p:cNvPr id="3" name="Graphic 2" descr="Programmer female with solid fill">
            <a:extLst>
              <a:ext uri="{FF2B5EF4-FFF2-40B4-BE49-F238E27FC236}">
                <a16:creationId xmlns:a16="http://schemas.microsoft.com/office/drawing/2014/main" id="{A89E7F92-CDD8-BF85-469A-75A95DA374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3111" y="4891627"/>
            <a:ext cx="914400" cy="914400"/>
          </a:xfrm>
          <a:prstGeom prst="rect">
            <a:avLst/>
          </a:prstGeom>
        </p:spPr>
      </p:pic>
      <p:sp>
        <p:nvSpPr>
          <p:cNvPr id="6" name="Rounded Rectangle 5">
            <a:extLst>
              <a:ext uri="{FF2B5EF4-FFF2-40B4-BE49-F238E27FC236}">
                <a16:creationId xmlns:a16="http://schemas.microsoft.com/office/drawing/2014/main" id="{81B31CC7-6FE8-2EBA-44C7-AB964B17DEF6}"/>
              </a:ext>
            </a:extLst>
          </p:cNvPr>
          <p:cNvSpPr/>
          <p:nvPr/>
        </p:nvSpPr>
        <p:spPr>
          <a:xfrm>
            <a:off x="7863700" y="2334664"/>
            <a:ext cx="2880500" cy="109433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1674C2-AF7B-6ED1-4B79-7FBBE56348B4}"/>
              </a:ext>
            </a:extLst>
          </p:cNvPr>
          <p:cNvSpPr txBox="1"/>
          <p:nvPr/>
        </p:nvSpPr>
        <p:spPr>
          <a:xfrm>
            <a:off x="11125200" y="1953611"/>
            <a:ext cx="960584" cy="369332"/>
          </a:xfrm>
          <a:prstGeom prst="rect">
            <a:avLst/>
          </a:prstGeom>
          <a:noFill/>
        </p:spPr>
        <p:txBody>
          <a:bodyPr wrap="none" rtlCol="0">
            <a:spAutoFit/>
          </a:bodyPr>
          <a:lstStyle/>
          <a:p>
            <a:r>
              <a:rPr lang="en-US" dirty="0">
                <a:solidFill>
                  <a:srgbClr val="C00000"/>
                </a:solidFill>
              </a:rPr>
              <a:t>Arachne</a:t>
            </a:r>
          </a:p>
        </p:txBody>
      </p:sp>
      <p:cxnSp>
        <p:nvCxnSpPr>
          <p:cNvPr id="21" name="Connector: Curved 20">
            <a:extLst>
              <a:ext uri="{FF2B5EF4-FFF2-40B4-BE49-F238E27FC236}">
                <a16:creationId xmlns:a16="http://schemas.microsoft.com/office/drawing/2014/main" id="{5B9B8264-282F-C4CE-EA39-1CFEA1725D0C}"/>
              </a:ext>
            </a:extLst>
          </p:cNvPr>
          <p:cNvCxnSpPr>
            <a:cxnSpLocks/>
            <a:stCxn id="10" idx="2"/>
            <a:endCxn id="6" idx="3"/>
          </p:cNvCxnSpPr>
          <p:nvPr/>
        </p:nvCxnSpPr>
        <p:spPr>
          <a:xfrm rot="5400000">
            <a:off x="10895402" y="2171741"/>
            <a:ext cx="558889" cy="86129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Slide Number Placeholder 13">
            <a:extLst>
              <a:ext uri="{FF2B5EF4-FFF2-40B4-BE49-F238E27FC236}">
                <a16:creationId xmlns:a16="http://schemas.microsoft.com/office/drawing/2014/main" id="{E95B1C8E-4F92-6B72-19BA-B3F75315CD23}"/>
              </a:ext>
            </a:extLst>
          </p:cNvPr>
          <p:cNvSpPr>
            <a:spLocks noGrp="1"/>
          </p:cNvSpPr>
          <p:nvPr>
            <p:ph type="sldNum" sz="quarter" idx="12"/>
          </p:nvPr>
        </p:nvSpPr>
        <p:spPr/>
        <p:txBody>
          <a:bodyPr/>
          <a:lstStyle/>
          <a:p>
            <a:fld id="{FBC21C09-1F28-420E-9762-2681B3C98751}" type="slidenum">
              <a:rPr lang="en-US" smtClean="0"/>
              <a:t>15</a:t>
            </a:fld>
            <a:endParaRPr lang="en-US"/>
          </a:p>
        </p:txBody>
      </p:sp>
    </p:spTree>
    <p:extLst>
      <p:ext uri="{BB962C8B-B14F-4D97-AF65-F5344CB8AC3E}">
        <p14:creationId xmlns:p14="http://schemas.microsoft.com/office/powerpoint/2010/main" val="1518348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DF2587A5-1440-66E0-5AC6-E14701ED002A}"/>
              </a:ext>
            </a:extLst>
          </p:cNvPr>
          <p:cNvSpPr/>
          <p:nvPr/>
        </p:nvSpPr>
        <p:spPr>
          <a:xfrm>
            <a:off x="762000" y="1447800"/>
            <a:ext cx="3581400" cy="499745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4FB2F794-0F40-EEA9-3741-D228D33EED5B}"/>
              </a:ext>
            </a:extLst>
          </p:cNvPr>
          <p:cNvSpPr/>
          <p:nvPr/>
        </p:nvSpPr>
        <p:spPr>
          <a:xfrm>
            <a:off x="4343400" y="1447800"/>
            <a:ext cx="6172200" cy="304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56ECE5EC-F945-F59D-EB49-FF9E28428DA1}"/>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D88EDF7D-8CFD-91E9-ABBA-283104A415EF}"/>
              </a:ext>
            </a:extLst>
          </p:cNvPr>
          <p:cNvSpPr>
            <a:spLocks noGrp="1"/>
          </p:cNvSpPr>
          <p:nvPr>
            <p:ph type="ftr" sz="quarter" idx="11"/>
          </p:nvPr>
        </p:nvSpPr>
        <p:spPr/>
        <p:txBody>
          <a:bodyPr/>
          <a:lstStyle/>
          <a:p>
            <a:r>
              <a:rPr lang="en-US"/>
              <a:t>Oliver Alvarado Rodriguez</a:t>
            </a:r>
          </a:p>
        </p:txBody>
      </p:sp>
      <p:graphicFrame>
        <p:nvGraphicFramePr>
          <p:cNvPr id="8" name="Table 8">
            <a:extLst>
              <a:ext uri="{FF2B5EF4-FFF2-40B4-BE49-F238E27FC236}">
                <a16:creationId xmlns:a16="http://schemas.microsoft.com/office/drawing/2014/main" id="{EC89ACDC-DD0D-5355-8C5A-DF868088C61F}"/>
              </a:ext>
            </a:extLst>
          </p:cNvPr>
          <p:cNvGraphicFramePr>
            <a:graphicFrameLocks noGrp="1"/>
          </p:cNvGraphicFramePr>
          <p:nvPr>
            <p:extLst>
              <p:ext uri="{D42A27DB-BD31-4B8C-83A1-F6EECF244321}">
                <p14:modId xmlns:p14="http://schemas.microsoft.com/office/powerpoint/2010/main" val="3464840079"/>
              </p:ext>
            </p:extLst>
          </p:nvPr>
        </p:nvGraphicFramePr>
        <p:xfrm>
          <a:off x="1333408" y="2246948"/>
          <a:ext cx="2743200" cy="148336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624954559"/>
                    </a:ext>
                  </a:extLst>
                </a:gridCol>
              </a:tblGrid>
              <a:tr h="370840">
                <a:tc>
                  <a:txBody>
                    <a:bodyPr/>
                    <a:lstStyle/>
                    <a:p>
                      <a:pPr algn="ctr"/>
                      <a:r>
                        <a:rPr lang="en-US" b="0" dirty="0">
                          <a:solidFill>
                            <a:schemeClr val="tx1"/>
                          </a:solidFill>
                        </a:rPr>
                        <a:t>file reading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452796731"/>
                  </a:ext>
                </a:extLst>
              </a:tr>
              <a:tr h="370840">
                <a:tc>
                  <a:txBody>
                    <a:bodyPr/>
                    <a:lstStyle/>
                    <a:p>
                      <a:pPr algn="ctr"/>
                      <a:r>
                        <a:rPr lang="en-US" b="0" dirty="0">
                          <a:solidFill>
                            <a:schemeClr val="tx1"/>
                          </a:solidFill>
                        </a:rPr>
                        <a:t>creating graph from arrays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652313304"/>
                  </a:ext>
                </a:extLst>
              </a:tr>
              <a:tr h="370840">
                <a:tc>
                  <a:txBody>
                    <a:bodyPr/>
                    <a:lstStyle/>
                    <a:p>
                      <a:pPr algn="ctr"/>
                      <a:r>
                        <a:rPr lang="en-US" b="0" dirty="0">
                          <a:solidFill>
                            <a:schemeClr val="tx1"/>
                          </a:solidFill>
                        </a:rPr>
                        <a:t>read in a file sketch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383469422"/>
                  </a:ext>
                </a:extLst>
              </a:tr>
              <a:tr h="370840">
                <a:tc>
                  <a:txBody>
                    <a:bodyPr/>
                    <a:lstStyle/>
                    <a:p>
                      <a:pPr algn="ctr"/>
                      <a:r>
                        <a:rPr lang="en-US" b="0" dirty="0">
                          <a:solidFill>
                            <a:schemeClr val="tx1"/>
                          </a:solidFill>
                        </a:rPr>
                        <a:t>preprocess a graph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260737383"/>
                  </a:ext>
                </a:extLst>
              </a:tr>
            </a:tbl>
          </a:graphicData>
        </a:graphic>
      </p:graphicFrame>
      <p:graphicFrame>
        <p:nvGraphicFramePr>
          <p:cNvPr id="9" name="Table 8">
            <a:extLst>
              <a:ext uri="{FF2B5EF4-FFF2-40B4-BE49-F238E27FC236}">
                <a16:creationId xmlns:a16="http://schemas.microsoft.com/office/drawing/2014/main" id="{A88C6EF9-975A-7273-F613-34E9B2EA30E0}"/>
              </a:ext>
            </a:extLst>
          </p:cNvPr>
          <p:cNvGraphicFramePr>
            <a:graphicFrameLocks noGrp="1"/>
          </p:cNvGraphicFramePr>
          <p:nvPr>
            <p:extLst>
              <p:ext uri="{D42A27DB-BD31-4B8C-83A1-F6EECF244321}">
                <p14:modId xmlns:p14="http://schemas.microsoft.com/office/powerpoint/2010/main" val="2241460506"/>
              </p:ext>
            </p:extLst>
          </p:nvPr>
        </p:nvGraphicFramePr>
        <p:xfrm>
          <a:off x="5219608" y="1671320"/>
          <a:ext cx="2743200" cy="259588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4019877921"/>
                    </a:ext>
                  </a:extLst>
                </a:gridCol>
              </a:tblGrid>
              <a:tr h="370840">
                <a:tc>
                  <a:txBody>
                    <a:bodyPr/>
                    <a:lstStyle/>
                    <a:p>
                      <a:pPr algn="ctr"/>
                      <a:r>
                        <a:rPr lang="en-US" b="0" dirty="0">
                          <a:solidFill>
                            <a:schemeClr val="tx1"/>
                          </a:solidFill>
                        </a:rPr>
                        <a:t>breadth-first search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75005168"/>
                  </a:ext>
                </a:extLst>
              </a:tr>
              <a:tr h="370840">
                <a:tc>
                  <a:txBody>
                    <a:bodyPr/>
                    <a:lstStyle/>
                    <a:p>
                      <a:pPr algn="ctr"/>
                      <a:r>
                        <a:rPr lang="en-US" b="0" dirty="0">
                          <a:solidFill>
                            <a:schemeClr val="tx1"/>
                          </a:solidFill>
                        </a:rPr>
                        <a:t>connected components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877650135"/>
                  </a:ext>
                </a:extLst>
              </a:tr>
              <a:tr h="370840">
                <a:tc>
                  <a:txBody>
                    <a:bodyPr/>
                    <a:lstStyle/>
                    <a:p>
                      <a:pPr algn="ctr"/>
                      <a:r>
                        <a:rPr lang="en-US" b="0" dirty="0">
                          <a:solidFill>
                            <a:schemeClr val="tx1"/>
                          </a:solidFill>
                        </a:rPr>
                        <a:t>triangle counting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3875455416"/>
                  </a:ext>
                </a:extLst>
              </a:tr>
              <a:tr h="370840">
                <a:tc>
                  <a:txBody>
                    <a:bodyPr/>
                    <a:lstStyle/>
                    <a:p>
                      <a:pPr algn="ctr"/>
                      <a:r>
                        <a:rPr lang="en-US" b="0" dirty="0">
                          <a:solidFill>
                            <a:schemeClr val="tx1"/>
                          </a:solidFill>
                        </a:rPr>
                        <a:t>triangle centrality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2686406139"/>
                  </a:ext>
                </a:extLst>
              </a:tr>
              <a:tr h="370840">
                <a:tc>
                  <a:txBody>
                    <a:bodyPr/>
                    <a:lstStyle/>
                    <a:p>
                      <a:pPr algn="ctr"/>
                      <a:r>
                        <a:rPr lang="en-US" b="0" dirty="0">
                          <a:solidFill>
                            <a:schemeClr val="tx1"/>
                          </a:solidFill>
                        </a:rPr>
                        <a:t>estimated triangle counting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882785703"/>
                  </a:ext>
                </a:extLst>
              </a:tr>
              <a:tr h="370840">
                <a:tc>
                  <a:txBody>
                    <a:bodyPr/>
                    <a:lstStyle/>
                    <a:p>
                      <a:pPr algn="ctr"/>
                      <a:r>
                        <a:rPr lang="en-US" b="0" dirty="0">
                          <a:solidFill>
                            <a:schemeClr val="tx1"/>
                          </a:solidFill>
                        </a:rPr>
                        <a:t>truss analytics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4236817827"/>
                  </a:ext>
                </a:extLst>
              </a:tr>
              <a:tr h="370840">
                <a:tc>
                  <a:txBody>
                    <a:bodyPr/>
                    <a:lstStyle/>
                    <a:p>
                      <a:pPr algn="ctr"/>
                      <a:r>
                        <a:rPr lang="en-US" b="0" dirty="0" err="1">
                          <a:solidFill>
                            <a:schemeClr val="tx1"/>
                          </a:solidFill>
                        </a:rPr>
                        <a:t>jaccard</a:t>
                      </a:r>
                      <a:r>
                        <a:rPr lang="en-US" b="0" dirty="0">
                          <a:solidFill>
                            <a:schemeClr val="tx1"/>
                          </a:solidFill>
                        </a:rPr>
                        <a:t> coefficients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593709787"/>
                  </a:ext>
                </a:extLst>
              </a:tr>
            </a:tbl>
          </a:graphicData>
        </a:graphic>
      </p:graphicFrame>
      <p:graphicFrame>
        <p:nvGraphicFramePr>
          <p:cNvPr id="10" name="Table 9">
            <a:extLst>
              <a:ext uri="{FF2B5EF4-FFF2-40B4-BE49-F238E27FC236}">
                <a16:creationId xmlns:a16="http://schemas.microsoft.com/office/drawing/2014/main" id="{6378ABA0-8469-1447-8D9F-ED5E9426EC8C}"/>
              </a:ext>
            </a:extLst>
          </p:cNvPr>
          <p:cNvGraphicFramePr>
            <a:graphicFrameLocks noGrp="1"/>
          </p:cNvGraphicFramePr>
          <p:nvPr>
            <p:extLst>
              <p:ext uri="{D42A27DB-BD31-4B8C-83A1-F6EECF244321}">
                <p14:modId xmlns:p14="http://schemas.microsoft.com/office/powerpoint/2010/main" val="1492914020"/>
              </p:ext>
            </p:extLst>
          </p:nvPr>
        </p:nvGraphicFramePr>
        <p:xfrm>
          <a:off x="5219608" y="5011208"/>
          <a:ext cx="2743200" cy="8407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4019877921"/>
                    </a:ext>
                  </a:extLst>
                </a:gridCol>
              </a:tblGrid>
              <a:tr h="840740">
                <a:tc>
                  <a:txBody>
                    <a:bodyPr/>
                    <a:lstStyle/>
                    <a:p>
                      <a:pPr algn="ctr"/>
                      <a:r>
                        <a:rPr lang="en-US" b="0" dirty="0">
                          <a:solidFill>
                            <a:schemeClr val="tx1"/>
                          </a:solidFill>
                        </a:rPr>
                        <a:t>benchmarks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75005168"/>
                  </a:ext>
                </a:extLst>
              </a:tr>
            </a:tbl>
          </a:graphicData>
        </a:graphic>
      </p:graphicFrame>
      <p:graphicFrame>
        <p:nvGraphicFramePr>
          <p:cNvPr id="15" name="Table 14">
            <a:extLst>
              <a:ext uri="{FF2B5EF4-FFF2-40B4-BE49-F238E27FC236}">
                <a16:creationId xmlns:a16="http://schemas.microsoft.com/office/drawing/2014/main" id="{661B7442-FFD3-8368-0822-24C1A45954DF}"/>
              </a:ext>
            </a:extLst>
          </p:cNvPr>
          <p:cNvGraphicFramePr>
            <a:graphicFrameLocks noGrp="1"/>
          </p:cNvGraphicFramePr>
          <p:nvPr>
            <p:extLst>
              <p:ext uri="{D42A27DB-BD31-4B8C-83A1-F6EECF244321}">
                <p14:modId xmlns:p14="http://schemas.microsoft.com/office/powerpoint/2010/main" val="78504114"/>
              </p:ext>
            </p:extLst>
          </p:nvPr>
        </p:nvGraphicFramePr>
        <p:xfrm>
          <a:off x="1333408" y="4727787"/>
          <a:ext cx="2743200" cy="8407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4019877921"/>
                    </a:ext>
                  </a:extLst>
                </a:gridCol>
              </a:tblGrid>
              <a:tr h="840740">
                <a:tc>
                  <a:txBody>
                    <a:bodyPr/>
                    <a:lstStyle/>
                    <a:p>
                      <a:pPr algn="ctr"/>
                      <a:r>
                        <a:rPr lang="en-US" b="0" dirty="0">
                          <a:solidFill>
                            <a:schemeClr val="tx1"/>
                          </a:solidFill>
                        </a:rPr>
                        <a:t>query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75005168"/>
                  </a:ext>
                </a:extLst>
              </a:tr>
            </a:tbl>
          </a:graphicData>
        </a:graphic>
      </p:graphicFrame>
      <p:cxnSp>
        <p:nvCxnSpPr>
          <p:cNvPr id="17" name="Straight Arrow Connector 16">
            <a:extLst>
              <a:ext uri="{FF2B5EF4-FFF2-40B4-BE49-F238E27FC236}">
                <a16:creationId xmlns:a16="http://schemas.microsoft.com/office/drawing/2014/main" id="{DC729B45-0DF3-BBDD-EB80-E7A0D5AEAEDF}"/>
              </a:ext>
            </a:extLst>
          </p:cNvPr>
          <p:cNvCxnSpPr>
            <a:cxnSpLocks/>
            <a:endCxn id="8" idx="1"/>
          </p:cNvCxnSpPr>
          <p:nvPr/>
        </p:nvCxnSpPr>
        <p:spPr>
          <a:xfrm>
            <a:off x="1143000" y="2988628"/>
            <a:ext cx="19040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6FEB6B5C-81FD-3C6B-37D5-DD4C413335CC}"/>
              </a:ext>
            </a:extLst>
          </p:cNvPr>
          <p:cNvCxnSpPr>
            <a:cxnSpLocks/>
            <a:stCxn id="8" idx="3"/>
            <a:endCxn id="9" idx="1"/>
          </p:cNvCxnSpPr>
          <p:nvPr/>
        </p:nvCxnSpPr>
        <p:spPr>
          <a:xfrm flipV="1">
            <a:off x="4076608" y="2969260"/>
            <a:ext cx="1143000" cy="193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0E25878F-0F49-D75D-F53D-10DAD4C0D5A1}"/>
              </a:ext>
            </a:extLst>
          </p:cNvPr>
          <p:cNvCxnSpPr>
            <a:cxnSpLocks/>
            <a:stCxn id="9" idx="3"/>
          </p:cNvCxnSpPr>
          <p:nvPr/>
        </p:nvCxnSpPr>
        <p:spPr>
          <a:xfrm>
            <a:off x="7962808" y="2969260"/>
            <a:ext cx="1066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5525D5CB-2C4D-4848-FEC8-A9813E04AA0F}"/>
              </a:ext>
            </a:extLst>
          </p:cNvPr>
          <p:cNvSpPr txBox="1"/>
          <p:nvPr/>
        </p:nvSpPr>
        <p:spPr>
          <a:xfrm>
            <a:off x="762000" y="2819400"/>
            <a:ext cx="413138" cy="307777"/>
          </a:xfrm>
          <a:prstGeom prst="rect">
            <a:avLst/>
          </a:prstGeom>
          <a:noFill/>
        </p:spPr>
        <p:txBody>
          <a:bodyPr wrap="square" rtlCol="0">
            <a:spAutoFit/>
          </a:bodyPr>
          <a:lstStyle/>
          <a:p>
            <a:r>
              <a:rPr lang="en-US" sz="1400" dirty="0"/>
              <a:t>file</a:t>
            </a:r>
          </a:p>
        </p:txBody>
      </p:sp>
      <p:sp>
        <p:nvSpPr>
          <p:cNvPr id="27" name="TextBox 26">
            <a:extLst>
              <a:ext uri="{FF2B5EF4-FFF2-40B4-BE49-F238E27FC236}">
                <a16:creationId xmlns:a16="http://schemas.microsoft.com/office/drawing/2014/main" id="{7AD15C7D-A753-B0BB-76CF-72EE79A29DCF}"/>
              </a:ext>
            </a:extLst>
          </p:cNvPr>
          <p:cNvSpPr txBox="1"/>
          <p:nvPr/>
        </p:nvSpPr>
        <p:spPr>
          <a:xfrm>
            <a:off x="4478029" y="2667000"/>
            <a:ext cx="340158" cy="307777"/>
          </a:xfrm>
          <a:prstGeom prst="rect">
            <a:avLst/>
          </a:prstGeom>
          <a:noFill/>
        </p:spPr>
        <p:txBody>
          <a:bodyPr wrap="none" rtlCol="0">
            <a:spAutoFit/>
          </a:bodyPr>
          <a:lstStyle/>
          <a:p>
            <a:r>
              <a:rPr lang="en-US" sz="1400" dirty="0"/>
              <a:t>DI</a:t>
            </a:r>
          </a:p>
        </p:txBody>
      </p:sp>
      <p:sp>
        <p:nvSpPr>
          <p:cNvPr id="28" name="TextBox 27">
            <a:extLst>
              <a:ext uri="{FF2B5EF4-FFF2-40B4-BE49-F238E27FC236}">
                <a16:creationId xmlns:a16="http://schemas.microsoft.com/office/drawing/2014/main" id="{6B2B7D7D-764D-7155-A9A1-EAB6BC3A93C8}"/>
              </a:ext>
            </a:extLst>
          </p:cNvPr>
          <p:cNvSpPr txBox="1"/>
          <p:nvPr/>
        </p:nvSpPr>
        <p:spPr>
          <a:xfrm>
            <a:off x="9086234" y="2818791"/>
            <a:ext cx="1429366" cy="307777"/>
          </a:xfrm>
          <a:prstGeom prst="rect">
            <a:avLst/>
          </a:prstGeom>
          <a:noFill/>
        </p:spPr>
        <p:txBody>
          <a:bodyPr wrap="none" rtlCol="0">
            <a:spAutoFit/>
          </a:bodyPr>
          <a:lstStyle/>
          <a:p>
            <a:r>
              <a:rPr lang="en-US" sz="1400" dirty="0" err="1"/>
              <a:t>pdarray</a:t>
            </a:r>
            <a:r>
              <a:rPr lang="en-US" sz="1400" dirty="0"/>
              <a:t> | integer</a:t>
            </a:r>
          </a:p>
        </p:txBody>
      </p:sp>
      <p:cxnSp>
        <p:nvCxnSpPr>
          <p:cNvPr id="30" name="Elbow Connector 29">
            <a:extLst>
              <a:ext uri="{FF2B5EF4-FFF2-40B4-BE49-F238E27FC236}">
                <a16:creationId xmlns:a16="http://schemas.microsoft.com/office/drawing/2014/main" id="{6981CDB7-2842-8DED-7A0C-7FEB1932DECB}"/>
              </a:ext>
            </a:extLst>
          </p:cNvPr>
          <p:cNvCxnSpPr>
            <a:cxnSpLocks/>
            <a:stCxn id="27" idx="2"/>
            <a:endCxn id="15" idx="3"/>
          </p:cNvCxnSpPr>
          <p:nvPr/>
        </p:nvCxnSpPr>
        <p:spPr>
          <a:xfrm rot="5400000">
            <a:off x="3275668" y="3775717"/>
            <a:ext cx="2173380" cy="57150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1ABD408D-A106-42F0-A78A-DE7A68AA9AE9}"/>
              </a:ext>
            </a:extLst>
          </p:cNvPr>
          <p:cNvCxnSpPr>
            <a:cxnSpLocks/>
            <a:stCxn id="15" idx="2"/>
          </p:cNvCxnSpPr>
          <p:nvPr/>
        </p:nvCxnSpPr>
        <p:spPr>
          <a:xfrm>
            <a:off x="2705008" y="5568527"/>
            <a:ext cx="0" cy="56684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C0245EF1-E79D-3C41-CBEA-F634C2212FAC}"/>
              </a:ext>
            </a:extLst>
          </p:cNvPr>
          <p:cNvSpPr txBox="1"/>
          <p:nvPr/>
        </p:nvSpPr>
        <p:spPr>
          <a:xfrm>
            <a:off x="1882731" y="6137473"/>
            <a:ext cx="1644553" cy="307777"/>
          </a:xfrm>
          <a:prstGeom prst="rect">
            <a:avLst/>
          </a:prstGeom>
          <a:noFill/>
        </p:spPr>
        <p:txBody>
          <a:bodyPr wrap="none" rtlCol="0">
            <a:spAutoFit/>
          </a:bodyPr>
          <a:lstStyle/>
          <a:p>
            <a:r>
              <a:rPr lang="en-US" sz="1400" dirty="0"/>
              <a:t>edge | vertex arrays</a:t>
            </a:r>
          </a:p>
        </p:txBody>
      </p:sp>
      <p:cxnSp>
        <p:nvCxnSpPr>
          <p:cNvPr id="39" name="Straight Arrow Connector 38">
            <a:extLst>
              <a:ext uri="{FF2B5EF4-FFF2-40B4-BE49-F238E27FC236}">
                <a16:creationId xmlns:a16="http://schemas.microsoft.com/office/drawing/2014/main" id="{DE4333C7-BF12-4AEE-5ACB-8C7EBE60509E}"/>
              </a:ext>
            </a:extLst>
          </p:cNvPr>
          <p:cNvCxnSpPr>
            <a:cxnSpLocks/>
            <a:stCxn id="9" idx="2"/>
            <a:endCxn id="10" idx="0"/>
          </p:cNvCxnSpPr>
          <p:nvPr/>
        </p:nvCxnSpPr>
        <p:spPr>
          <a:xfrm>
            <a:off x="6591208" y="4267200"/>
            <a:ext cx="0" cy="744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00088C9A-F99A-B976-F48C-BA38086BD750}"/>
              </a:ext>
            </a:extLst>
          </p:cNvPr>
          <p:cNvCxnSpPr>
            <a:cxnSpLocks/>
            <a:stCxn id="10" idx="3"/>
          </p:cNvCxnSpPr>
          <p:nvPr/>
        </p:nvCxnSpPr>
        <p:spPr>
          <a:xfrm>
            <a:off x="7962808" y="5431578"/>
            <a:ext cx="112342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68ED7781-BABB-D745-6FF0-E04A63880CFD}"/>
              </a:ext>
            </a:extLst>
          </p:cNvPr>
          <p:cNvSpPr txBox="1"/>
          <p:nvPr/>
        </p:nvSpPr>
        <p:spPr>
          <a:xfrm>
            <a:off x="9220200" y="5277689"/>
            <a:ext cx="2628925" cy="307777"/>
          </a:xfrm>
          <a:prstGeom prst="rect">
            <a:avLst/>
          </a:prstGeom>
          <a:noFill/>
        </p:spPr>
        <p:txBody>
          <a:bodyPr wrap="none" rtlCol="0">
            <a:spAutoFit/>
          </a:bodyPr>
          <a:lstStyle/>
          <a:p>
            <a:r>
              <a:rPr lang="en-US" sz="1400" dirty="0"/>
              <a:t>timings across trials | correctness</a:t>
            </a:r>
          </a:p>
        </p:txBody>
      </p:sp>
      <p:sp>
        <p:nvSpPr>
          <p:cNvPr id="3" name="Slide Number Placeholder 2">
            <a:extLst>
              <a:ext uri="{FF2B5EF4-FFF2-40B4-BE49-F238E27FC236}">
                <a16:creationId xmlns:a16="http://schemas.microsoft.com/office/drawing/2014/main" id="{1AFE7763-DECF-E85C-85A2-DDA261143E21}"/>
              </a:ext>
            </a:extLst>
          </p:cNvPr>
          <p:cNvSpPr>
            <a:spLocks noGrp="1"/>
          </p:cNvSpPr>
          <p:nvPr>
            <p:ph type="sldNum" sz="quarter" idx="12"/>
          </p:nvPr>
        </p:nvSpPr>
        <p:spPr/>
        <p:txBody>
          <a:bodyPr/>
          <a:lstStyle/>
          <a:p>
            <a:fld id="{FBC21C09-1F28-420E-9762-2681B3C98751}" type="slidenum">
              <a:rPr lang="en-US" smtClean="0"/>
              <a:t>16</a:t>
            </a:fld>
            <a:endParaRPr lang="en-US"/>
          </a:p>
        </p:txBody>
      </p:sp>
      <p:sp>
        <p:nvSpPr>
          <p:cNvPr id="16" name="Title 15">
            <a:extLst>
              <a:ext uri="{FF2B5EF4-FFF2-40B4-BE49-F238E27FC236}">
                <a16:creationId xmlns:a16="http://schemas.microsoft.com/office/drawing/2014/main" id="{630672DD-9224-C68E-CB80-4826B3C9B0A0}"/>
              </a:ext>
            </a:extLst>
          </p:cNvPr>
          <p:cNvSpPr>
            <a:spLocks noGrp="1"/>
          </p:cNvSpPr>
          <p:nvPr>
            <p:ph type="title"/>
          </p:nvPr>
        </p:nvSpPr>
        <p:spPr>
          <a:xfrm>
            <a:off x="838200" y="365125"/>
            <a:ext cx="10515600" cy="714507"/>
          </a:xfrm>
        </p:spPr>
        <p:txBody>
          <a:bodyPr/>
          <a:lstStyle/>
          <a:p>
            <a:r>
              <a:rPr lang="en-US" dirty="0">
                <a:solidFill>
                  <a:srgbClr val="C00000"/>
                </a:solidFill>
              </a:rPr>
              <a:t>Arachne</a:t>
            </a:r>
            <a:r>
              <a:rPr lang="en-US" dirty="0"/>
              <a:t> Infrastructure</a:t>
            </a:r>
          </a:p>
        </p:txBody>
      </p:sp>
      <p:sp>
        <p:nvSpPr>
          <p:cNvPr id="24" name="TextBox 23">
            <a:extLst>
              <a:ext uri="{FF2B5EF4-FFF2-40B4-BE49-F238E27FC236}">
                <a16:creationId xmlns:a16="http://schemas.microsoft.com/office/drawing/2014/main" id="{4EB11C70-E3D0-2143-3F1F-168273134B41}"/>
              </a:ext>
            </a:extLst>
          </p:cNvPr>
          <p:cNvSpPr txBox="1"/>
          <p:nvPr/>
        </p:nvSpPr>
        <p:spPr>
          <a:xfrm>
            <a:off x="6762182" y="1083468"/>
            <a:ext cx="1451295" cy="369332"/>
          </a:xfrm>
          <a:prstGeom prst="rect">
            <a:avLst/>
          </a:prstGeom>
          <a:noFill/>
        </p:spPr>
        <p:txBody>
          <a:bodyPr wrap="none" rtlCol="0">
            <a:spAutoFit/>
          </a:bodyPr>
          <a:lstStyle/>
          <a:p>
            <a:r>
              <a:rPr lang="en-US" dirty="0">
                <a:solidFill>
                  <a:srgbClr val="FF0000"/>
                </a:solidFill>
              </a:rPr>
              <a:t>Arachne</a:t>
            </a:r>
            <a:r>
              <a:rPr lang="en-US" dirty="0"/>
              <a:t> Core</a:t>
            </a:r>
          </a:p>
        </p:txBody>
      </p:sp>
      <p:sp>
        <p:nvSpPr>
          <p:cNvPr id="25" name="TextBox 24">
            <a:extLst>
              <a:ext uri="{FF2B5EF4-FFF2-40B4-BE49-F238E27FC236}">
                <a16:creationId xmlns:a16="http://schemas.microsoft.com/office/drawing/2014/main" id="{B98573E9-1717-6F72-6949-67683E522316}"/>
              </a:ext>
            </a:extLst>
          </p:cNvPr>
          <p:cNvSpPr txBox="1"/>
          <p:nvPr/>
        </p:nvSpPr>
        <p:spPr>
          <a:xfrm>
            <a:off x="1788153" y="1078468"/>
            <a:ext cx="1833707" cy="369332"/>
          </a:xfrm>
          <a:prstGeom prst="rect">
            <a:avLst/>
          </a:prstGeom>
          <a:noFill/>
        </p:spPr>
        <p:txBody>
          <a:bodyPr wrap="none" rtlCol="0">
            <a:spAutoFit/>
          </a:bodyPr>
          <a:lstStyle/>
          <a:p>
            <a:r>
              <a:rPr lang="en-US" dirty="0">
                <a:solidFill>
                  <a:srgbClr val="FF0000"/>
                </a:solidFill>
              </a:rPr>
              <a:t>Arachne</a:t>
            </a:r>
            <a:r>
              <a:rPr lang="en-US" dirty="0"/>
              <a:t> Essential</a:t>
            </a:r>
          </a:p>
        </p:txBody>
      </p:sp>
    </p:spTree>
    <p:extLst>
      <p:ext uri="{BB962C8B-B14F-4D97-AF65-F5344CB8AC3E}">
        <p14:creationId xmlns:p14="http://schemas.microsoft.com/office/powerpoint/2010/main" val="1997415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F5BA6-030D-DDD8-7663-CA2E5F8793C0}"/>
              </a:ext>
            </a:extLst>
          </p:cNvPr>
          <p:cNvSpPr>
            <a:spLocks noGrp="1"/>
          </p:cNvSpPr>
          <p:nvPr>
            <p:ph type="title"/>
          </p:nvPr>
        </p:nvSpPr>
        <p:spPr/>
        <p:txBody>
          <a:bodyPr/>
          <a:lstStyle/>
          <a:p>
            <a:r>
              <a:rPr lang="en-US" dirty="0"/>
              <a:t>How to use </a:t>
            </a:r>
            <a:r>
              <a:rPr lang="en-US" dirty="0">
                <a:solidFill>
                  <a:srgbClr val="7030A0"/>
                </a:solidFill>
              </a:rPr>
              <a:t>Arkouda</a:t>
            </a:r>
            <a:r>
              <a:rPr lang="en-US" dirty="0"/>
              <a:t> and/or </a:t>
            </a:r>
            <a:r>
              <a:rPr lang="en-US" dirty="0">
                <a:solidFill>
                  <a:srgbClr val="FF0000"/>
                </a:solidFill>
              </a:rPr>
              <a:t>Arachne</a:t>
            </a:r>
            <a:r>
              <a:rPr lang="en-US" dirty="0"/>
              <a:t>?</a:t>
            </a:r>
          </a:p>
        </p:txBody>
      </p:sp>
      <p:graphicFrame>
        <p:nvGraphicFramePr>
          <p:cNvPr id="8" name="Content Placeholder 2">
            <a:extLst>
              <a:ext uri="{FF2B5EF4-FFF2-40B4-BE49-F238E27FC236}">
                <a16:creationId xmlns:a16="http://schemas.microsoft.com/office/drawing/2014/main" id="{12AFFBE7-44AD-4AF5-1D00-3D3C6E7281F9}"/>
              </a:ext>
            </a:extLst>
          </p:cNvPr>
          <p:cNvGraphicFramePr>
            <a:graphicFrameLocks noGrp="1"/>
          </p:cNvGraphicFramePr>
          <p:nvPr>
            <p:ph idx="1"/>
            <p:extLst>
              <p:ext uri="{D42A27DB-BD31-4B8C-83A1-F6EECF244321}">
                <p14:modId xmlns:p14="http://schemas.microsoft.com/office/powerpoint/2010/main" val="65240533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8F56F155-E9F3-5FA5-72B6-5BA9CCC4A09D}"/>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F72E640A-2F74-4A77-7BB1-104D20CC9C63}"/>
              </a:ext>
            </a:extLst>
          </p:cNvPr>
          <p:cNvSpPr>
            <a:spLocks noGrp="1"/>
          </p:cNvSpPr>
          <p:nvPr>
            <p:ph type="ftr" sz="quarter" idx="11"/>
          </p:nvPr>
        </p:nvSpPr>
        <p:spPr/>
        <p:txBody>
          <a:bodyPr/>
          <a:lstStyle/>
          <a:p>
            <a:r>
              <a:rPr lang="en-US"/>
              <a:t>Oliver Alvarado Rodriguez</a:t>
            </a:r>
          </a:p>
        </p:txBody>
      </p:sp>
      <p:sp>
        <p:nvSpPr>
          <p:cNvPr id="6" name="Slide Number Placeholder 5">
            <a:extLst>
              <a:ext uri="{FF2B5EF4-FFF2-40B4-BE49-F238E27FC236}">
                <a16:creationId xmlns:a16="http://schemas.microsoft.com/office/drawing/2014/main" id="{8624EA2B-D7F6-9497-CC21-5901F72318AC}"/>
              </a:ext>
            </a:extLst>
          </p:cNvPr>
          <p:cNvSpPr>
            <a:spLocks noGrp="1"/>
          </p:cNvSpPr>
          <p:nvPr>
            <p:ph type="sldNum" sz="quarter" idx="12"/>
          </p:nvPr>
        </p:nvSpPr>
        <p:spPr/>
        <p:txBody>
          <a:bodyPr/>
          <a:lstStyle/>
          <a:p>
            <a:fld id="{FBC21C09-1F28-420E-9762-2681B3C98751}" type="slidenum">
              <a:rPr lang="en-US" smtClean="0"/>
              <a:t>17</a:t>
            </a:fld>
            <a:endParaRPr lang="en-US"/>
          </a:p>
        </p:txBody>
      </p:sp>
    </p:spTree>
    <p:extLst>
      <p:ext uri="{BB962C8B-B14F-4D97-AF65-F5344CB8AC3E}">
        <p14:creationId xmlns:p14="http://schemas.microsoft.com/office/powerpoint/2010/main" val="185968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243DB-745B-F2AE-4132-F34336E9079C}"/>
              </a:ext>
            </a:extLst>
          </p:cNvPr>
          <p:cNvSpPr>
            <a:spLocks noGrp="1"/>
          </p:cNvSpPr>
          <p:nvPr>
            <p:ph type="title"/>
          </p:nvPr>
        </p:nvSpPr>
        <p:spPr>
          <a:xfrm>
            <a:off x="381000" y="136525"/>
            <a:ext cx="10515600" cy="1325563"/>
          </a:xfrm>
        </p:spPr>
        <p:txBody>
          <a:bodyPr/>
          <a:lstStyle/>
          <a:p>
            <a:r>
              <a:rPr lang="en-US" dirty="0"/>
              <a:t>Using </a:t>
            </a:r>
            <a:r>
              <a:rPr lang="en-US" dirty="0">
                <a:solidFill>
                  <a:srgbClr val="7030A0"/>
                </a:solidFill>
              </a:rPr>
              <a:t>Arkouda</a:t>
            </a:r>
            <a:r>
              <a:rPr lang="en-US" dirty="0"/>
              <a:t> from Docker</a:t>
            </a:r>
          </a:p>
        </p:txBody>
      </p:sp>
      <p:sp>
        <p:nvSpPr>
          <p:cNvPr id="3" name="Content Placeholder 2">
            <a:extLst>
              <a:ext uri="{FF2B5EF4-FFF2-40B4-BE49-F238E27FC236}">
                <a16:creationId xmlns:a16="http://schemas.microsoft.com/office/drawing/2014/main" id="{83E98A03-19BB-E8EA-F840-1BA91D381860}"/>
              </a:ext>
            </a:extLst>
          </p:cNvPr>
          <p:cNvSpPr>
            <a:spLocks noGrp="1"/>
          </p:cNvSpPr>
          <p:nvPr>
            <p:ph idx="1"/>
          </p:nvPr>
        </p:nvSpPr>
        <p:spPr>
          <a:xfrm>
            <a:off x="304800" y="1524000"/>
            <a:ext cx="11811000" cy="4351338"/>
          </a:xfrm>
        </p:spPr>
        <p:txBody>
          <a:bodyPr>
            <a:normAutofit fontScale="85000" lnSpcReduction="20000"/>
          </a:bodyPr>
          <a:lstStyle/>
          <a:p>
            <a:pPr marL="514350" indent="-514350">
              <a:buFont typeface="+mj-lt"/>
              <a:buAutoNum type="arabicPeriod"/>
            </a:pPr>
            <a:r>
              <a:rPr lang="en-US" dirty="0"/>
              <a:t>Install the lates version of Docker for Windows/MacOS/Linux.</a:t>
            </a:r>
          </a:p>
          <a:p>
            <a:pPr marL="514350" indent="-514350">
              <a:buFont typeface="+mj-lt"/>
              <a:buAutoNum type="arabicPeriod"/>
            </a:pPr>
            <a:r>
              <a:rPr lang="en-US" dirty="0"/>
              <a:t>Start Docker on your system.</a:t>
            </a:r>
          </a:p>
          <a:p>
            <a:pPr marL="514350" indent="-514350">
              <a:buFont typeface="+mj-lt"/>
              <a:buAutoNum type="arabicPeriod"/>
            </a:pPr>
            <a:r>
              <a:rPr lang="en-US" dirty="0"/>
              <a:t>Clone the </a:t>
            </a:r>
            <a:r>
              <a:rPr lang="en-US" dirty="0">
                <a:solidFill>
                  <a:srgbClr val="7030A0"/>
                </a:solidFill>
              </a:rPr>
              <a:t>Arkouda</a:t>
            </a:r>
            <a:r>
              <a:rPr lang="en-US" dirty="0"/>
              <a:t> repository from (</a:t>
            </a:r>
            <a:r>
              <a:rPr lang="en-US" dirty="0">
                <a:hlinkClick r:id="rId2"/>
              </a:rPr>
              <a:t>github.com/Bears-R-Us/arkouda</a:t>
            </a:r>
            <a:r>
              <a:rPr lang="en-US" dirty="0"/>
              <a:t>) if you haven't already done so. </a:t>
            </a:r>
          </a:p>
          <a:p>
            <a:pPr marL="514350" indent="-514350">
              <a:buFont typeface="+mj-lt"/>
              <a:buAutoNum type="arabicPeriod"/>
            </a:pPr>
            <a:r>
              <a:rPr lang="en-US" dirty="0"/>
              <a:t>Install the environment for </a:t>
            </a:r>
            <a:r>
              <a:rPr lang="en-US" dirty="0">
                <a:solidFill>
                  <a:srgbClr val="7030A0"/>
                </a:solidFill>
              </a:rPr>
              <a:t>Arkouda</a:t>
            </a:r>
            <a:r>
              <a:rPr lang="en-US" dirty="0"/>
              <a:t> into an Anaconda environment.</a:t>
            </a:r>
          </a:p>
          <a:p>
            <a:pPr marL="514350" indent="-514350">
              <a:buFont typeface="+mj-lt"/>
              <a:buAutoNum type="arabicPeriod"/>
            </a:pPr>
            <a:r>
              <a:rPr lang="en-US" dirty="0"/>
              <a:t>Run the command below to launch an </a:t>
            </a:r>
            <a:r>
              <a:rPr lang="en-US" dirty="0">
                <a:solidFill>
                  <a:srgbClr val="7030A0"/>
                </a:solidFill>
              </a:rPr>
              <a:t>Arkouda</a:t>
            </a:r>
            <a:r>
              <a:rPr lang="en-US" dirty="0"/>
              <a:t> container with a mounted directory (</a:t>
            </a:r>
            <a:r>
              <a:rPr lang="en-US" dirty="0">
                <a:hlinkClick r:id="rId3"/>
              </a:rPr>
              <a:t>github.com/Bears-R-Us/arkouda-contrib/tree/main/arkouda-docker</a:t>
            </a:r>
            <a:r>
              <a:rPr lang="en-US" dirty="0"/>
              <a:t>).</a:t>
            </a:r>
          </a:p>
          <a:p>
            <a:pPr marL="0" indent="0">
              <a:buNone/>
            </a:pPr>
            <a:r>
              <a:rPr lang="en-US" sz="1500" dirty="0">
                <a:latin typeface="Consolas" panose="020B0609020204030204" pitchFamily="49" charset="0"/>
                <a:cs typeface="Consolas" panose="020B0609020204030204" pitchFamily="49" charset="0"/>
              </a:rPr>
              <a:t>     # set env variables</a:t>
            </a:r>
          </a:p>
          <a:p>
            <a:pPr marL="0" indent="0">
              <a:buNone/>
            </a:pPr>
            <a:r>
              <a:rPr lang="en-US" sz="1500" dirty="0">
                <a:latin typeface="Consolas" panose="020B0609020204030204" pitchFamily="49" charset="0"/>
                <a:cs typeface="Consolas" panose="020B0609020204030204" pitchFamily="49" charset="0"/>
              </a:rPr>
              <a:t>     export ARKOUDA_IMAGE_REPO=</a:t>
            </a:r>
            <a:r>
              <a:rPr lang="en-US" sz="1500" dirty="0" err="1">
                <a:latin typeface="Consolas" panose="020B0609020204030204" pitchFamily="49" charset="0"/>
                <a:cs typeface="Consolas" panose="020B0609020204030204" pitchFamily="49" charset="0"/>
              </a:rPr>
              <a:t>bearsrus</a:t>
            </a:r>
            <a:endParaRPr lang="en-US" sz="1500" dirty="0">
              <a:latin typeface="Consolas" panose="020B0609020204030204" pitchFamily="49" charset="0"/>
              <a:cs typeface="Consolas" panose="020B0609020204030204" pitchFamily="49" charset="0"/>
            </a:endParaRPr>
          </a:p>
          <a:p>
            <a:pPr marL="0" indent="0">
              <a:buNone/>
            </a:pPr>
            <a:r>
              <a:rPr lang="en-US" sz="1500" dirty="0">
                <a:latin typeface="Consolas" panose="020B0609020204030204" pitchFamily="49" charset="0"/>
                <a:cs typeface="Consolas" panose="020B0609020204030204" pitchFamily="49" charset="0"/>
              </a:rPr>
              <a:t>     export ARKOUDA_VERSION=v2022.11.17</a:t>
            </a:r>
          </a:p>
          <a:p>
            <a:pPr marL="0" indent="0">
              <a:buNone/>
            </a:pPr>
            <a:endParaRPr lang="en-US" sz="1500" dirty="0">
              <a:latin typeface="Consolas" panose="020B0609020204030204" pitchFamily="49" charset="0"/>
              <a:cs typeface="Consolas" panose="020B0609020204030204" pitchFamily="49" charset="0"/>
            </a:endParaRPr>
          </a:p>
          <a:p>
            <a:pPr marL="0" indent="0">
              <a:buNone/>
            </a:pPr>
            <a:r>
              <a:rPr lang="en-US" sz="1500" dirty="0">
                <a:latin typeface="Consolas" panose="020B0609020204030204" pitchFamily="49" charset="0"/>
                <a:cs typeface="Consolas" panose="020B0609020204030204" pitchFamily="49" charset="0"/>
              </a:rPr>
              <a:t>     docker run -it --rm -p 5555:5555 --mount type=</a:t>
            </a:r>
            <a:r>
              <a:rPr lang="en-US" sz="1500" dirty="0" err="1">
                <a:latin typeface="Consolas" panose="020B0609020204030204" pitchFamily="49" charset="0"/>
                <a:cs typeface="Consolas" panose="020B0609020204030204" pitchFamily="49" charset="0"/>
              </a:rPr>
              <a:t>bind,source</a:t>
            </a:r>
            <a:r>
              <a:rPr lang="en-US" sz="1500" dirty="0">
                <a:latin typeface="Consolas" panose="020B0609020204030204" pitchFamily="49" charset="0"/>
                <a:cs typeface="Consolas" panose="020B0609020204030204" pitchFamily="49" charset="0"/>
              </a:rPr>
              <a:t>=/path/to/</a:t>
            </a:r>
            <a:r>
              <a:rPr lang="en-US" sz="1500" dirty="0" err="1">
                <a:latin typeface="Consolas" panose="020B0609020204030204" pitchFamily="49" charset="0"/>
                <a:cs typeface="Consolas" panose="020B0609020204030204" pitchFamily="49" charset="0"/>
              </a:rPr>
              <a:t>arkouda</a:t>
            </a:r>
            <a:r>
              <a:rPr lang="en-US" sz="1500" dirty="0">
                <a:latin typeface="Consolas" panose="020B0609020204030204" pitchFamily="49" charset="0"/>
                <a:cs typeface="Consolas" panose="020B0609020204030204" pitchFamily="49" charset="0"/>
              </a:rPr>
              <a:t>/resources/hdf5-testing,target=/app </a:t>
            </a:r>
          </a:p>
          <a:p>
            <a:pPr marL="0" indent="0">
              <a:buNone/>
            </a:pPr>
            <a:r>
              <a:rPr lang="en-US" sz="1500" dirty="0">
                <a:latin typeface="Consolas" panose="020B0609020204030204" pitchFamily="49" charset="0"/>
                <a:cs typeface="Consolas" panose="020B0609020204030204" pitchFamily="49" charset="0"/>
              </a:rPr>
              <a:t>     $ARKOUDA_IMAGE_REPO/</a:t>
            </a:r>
            <a:r>
              <a:rPr lang="en-US" sz="1500" dirty="0" err="1">
                <a:latin typeface="Consolas" panose="020B0609020204030204" pitchFamily="49" charset="0"/>
                <a:cs typeface="Consolas" panose="020B0609020204030204" pitchFamily="49" charset="0"/>
              </a:rPr>
              <a:t>arkouda</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smp</a:t>
            </a:r>
            <a:r>
              <a:rPr lang="en-US" sz="1500" dirty="0">
                <a:latin typeface="Consolas" panose="020B0609020204030204" pitchFamily="49" charset="0"/>
                <a:cs typeface="Consolas" panose="020B0609020204030204" pitchFamily="49" charset="0"/>
              </a:rPr>
              <a:t>-server:$ARKOUDA_VERSION </a:t>
            </a:r>
          </a:p>
        </p:txBody>
      </p:sp>
      <p:sp>
        <p:nvSpPr>
          <p:cNvPr id="4" name="Date Placeholder 3">
            <a:extLst>
              <a:ext uri="{FF2B5EF4-FFF2-40B4-BE49-F238E27FC236}">
                <a16:creationId xmlns:a16="http://schemas.microsoft.com/office/drawing/2014/main" id="{FFC597B1-914B-22E1-1B99-328BDE4554DC}"/>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B563EFD4-3376-A0DD-9418-0D8D079F38F0}"/>
              </a:ext>
            </a:extLst>
          </p:cNvPr>
          <p:cNvSpPr>
            <a:spLocks noGrp="1"/>
          </p:cNvSpPr>
          <p:nvPr>
            <p:ph type="ftr" sz="quarter" idx="11"/>
          </p:nvPr>
        </p:nvSpPr>
        <p:spPr/>
        <p:txBody>
          <a:bodyPr/>
          <a:lstStyle/>
          <a:p>
            <a:r>
              <a:rPr lang="en-US"/>
              <a:t>Oliver Alvarado Rodriguez</a:t>
            </a:r>
          </a:p>
        </p:txBody>
      </p:sp>
      <p:sp>
        <p:nvSpPr>
          <p:cNvPr id="6" name="Slide Number Placeholder 5">
            <a:extLst>
              <a:ext uri="{FF2B5EF4-FFF2-40B4-BE49-F238E27FC236}">
                <a16:creationId xmlns:a16="http://schemas.microsoft.com/office/drawing/2014/main" id="{B5A03418-6313-1EB6-C1A1-3A0E983BA534}"/>
              </a:ext>
            </a:extLst>
          </p:cNvPr>
          <p:cNvSpPr>
            <a:spLocks noGrp="1"/>
          </p:cNvSpPr>
          <p:nvPr>
            <p:ph type="sldNum" sz="quarter" idx="12"/>
          </p:nvPr>
        </p:nvSpPr>
        <p:spPr/>
        <p:txBody>
          <a:bodyPr/>
          <a:lstStyle/>
          <a:p>
            <a:fld id="{FBC21C09-1F28-420E-9762-2681B3C98751}" type="slidenum">
              <a:rPr lang="en-US" smtClean="0"/>
              <a:t>18</a:t>
            </a:fld>
            <a:endParaRPr lang="en-US"/>
          </a:p>
        </p:txBody>
      </p:sp>
    </p:spTree>
    <p:extLst>
      <p:ext uri="{BB962C8B-B14F-4D97-AF65-F5344CB8AC3E}">
        <p14:creationId xmlns:p14="http://schemas.microsoft.com/office/powerpoint/2010/main" val="753792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5E9F3-0641-3242-9DE6-1C328990A915}"/>
              </a:ext>
            </a:extLst>
          </p:cNvPr>
          <p:cNvSpPr>
            <a:spLocks noGrp="1"/>
          </p:cNvSpPr>
          <p:nvPr>
            <p:ph type="title"/>
          </p:nvPr>
        </p:nvSpPr>
        <p:spPr/>
        <p:txBody>
          <a:bodyPr/>
          <a:lstStyle/>
          <a:p>
            <a:r>
              <a:rPr lang="en-US" dirty="0"/>
              <a:t>Building </a:t>
            </a:r>
            <a:r>
              <a:rPr lang="en-US" dirty="0">
                <a:solidFill>
                  <a:srgbClr val="7030A0"/>
                </a:solidFill>
              </a:rPr>
              <a:t>Arkouda</a:t>
            </a:r>
            <a:r>
              <a:rPr lang="en-US" dirty="0"/>
              <a:t> and </a:t>
            </a:r>
            <a:r>
              <a:rPr lang="en-US" dirty="0">
                <a:solidFill>
                  <a:srgbClr val="FF0000"/>
                </a:solidFill>
              </a:rPr>
              <a:t>Arachne</a:t>
            </a:r>
            <a:r>
              <a:rPr lang="en-US" dirty="0"/>
              <a:t> together from Source</a:t>
            </a:r>
          </a:p>
        </p:txBody>
      </p:sp>
      <p:sp>
        <p:nvSpPr>
          <p:cNvPr id="3" name="Content Placeholder 2">
            <a:extLst>
              <a:ext uri="{FF2B5EF4-FFF2-40B4-BE49-F238E27FC236}">
                <a16:creationId xmlns:a16="http://schemas.microsoft.com/office/drawing/2014/main" id="{6B1E0C50-85DD-B2FF-3563-C937C32FC501}"/>
              </a:ext>
            </a:extLst>
          </p:cNvPr>
          <p:cNvSpPr>
            <a:spLocks noGrp="1"/>
          </p:cNvSpPr>
          <p:nvPr>
            <p:ph idx="1"/>
          </p:nvPr>
        </p:nvSpPr>
        <p:spPr/>
        <p:txBody>
          <a:bodyPr>
            <a:normAutofit lnSpcReduction="10000"/>
          </a:bodyPr>
          <a:lstStyle/>
          <a:p>
            <a:pPr marL="514350" indent="-514350">
              <a:buFont typeface="+mj-lt"/>
              <a:buAutoNum type="arabicPeriod"/>
            </a:pPr>
            <a:r>
              <a:rPr lang="en-US" dirty="0"/>
              <a:t>Download and Build Chapel (</a:t>
            </a:r>
            <a:r>
              <a:rPr lang="en-US" dirty="0">
                <a:hlinkClick r:id="rId2"/>
              </a:rPr>
              <a:t>chapel-lang.org/download.html</a:t>
            </a:r>
            <a:r>
              <a:rPr lang="en-US" dirty="0"/>
              <a:t>).</a:t>
            </a:r>
          </a:p>
          <a:p>
            <a:pPr marL="514350" indent="-514350">
              <a:buFont typeface="+mj-lt"/>
              <a:buAutoNum type="arabicPeriod"/>
            </a:pPr>
            <a:r>
              <a:rPr lang="en-US" dirty="0"/>
              <a:t>Download </a:t>
            </a:r>
            <a:r>
              <a:rPr lang="en-US" dirty="0">
                <a:solidFill>
                  <a:srgbClr val="7030A0"/>
                </a:solidFill>
              </a:rPr>
              <a:t>Arkouda</a:t>
            </a:r>
            <a:r>
              <a:rPr lang="en-US" dirty="0"/>
              <a:t> (</a:t>
            </a:r>
            <a:r>
              <a:rPr lang="en-US" dirty="0">
                <a:hlinkClick r:id="rId3"/>
              </a:rPr>
              <a:t>github.com/Bears-R-Us/arkouda</a:t>
            </a:r>
            <a:r>
              <a:rPr lang="en-US" dirty="0"/>
              <a:t>). </a:t>
            </a:r>
          </a:p>
          <a:p>
            <a:pPr marL="514350" indent="-514350">
              <a:buFont typeface="+mj-lt"/>
              <a:buAutoNum type="arabicPeriod"/>
            </a:pPr>
            <a:r>
              <a:rPr lang="en-US" dirty="0"/>
              <a:t>Download </a:t>
            </a:r>
            <a:r>
              <a:rPr lang="en-US" dirty="0">
                <a:solidFill>
                  <a:srgbClr val="FF0000"/>
                </a:solidFill>
              </a:rPr>
              <a:t>Arachne</a:t>
            </a:r>
            <a:r>
              <a:rPr lang="en-US" dirty="0"/>
              <a:t> (</a:t>
            </a:r>
            <a:r>
              <a:rPr lang="en-US" dirty="0">
                <a:hlinkClick r:id="rId4"/>
              </a:rPr>
              <a:t>github.com/alvaradoo/arkouda-contrib/tree/main/arachne</a:t>
            </a:r>
            <a:r>
              <a:rPr lang="en-US" dirty="0"/>
              <a:t>).</a:t>
            </a:r>
          </a:p>
          <a:p>
            <a:pPr lvl="1"/>
            <a:r>
              <a:rPr lang="en-US" dirty="0"/>
              <a:t>That is the temporary location for </a:t>
            </a:r>
            <a:r>
              <a:rPr lang="en-US" dirty="0">
                <a:solidFill>
                  <a:srgbClr val="FF0000"/>
                </a:solidFill>
              </a:rPr>
              <a:t>Arachne</a:t>
            </a:r>
            <a:r>
              <a:rPr lang="en-US" dirty="0"/>
              <a:t>, will be moving into </a:t>
            </a:r>
            <a:r>
              <a:rPr lang="en-US" dirty="0" err="1"/>
              <a:t>arkouda-contrib</a:t>
            </a:r>
            <a:r>
              <a:rPr lang="en-US" dirty="0"/>
              <a:t> maintained by the developers.</a:t>
            </a:r>
          </a:p>
          <a:p>
            <a:pPr marL="514350" indent="-514350">
              <a:buFont typeface="+mj-lt"/>
              <a:buAutoNum type="arabicPeriod"/>
            </a:pPr>
            <a:r>
              <a:rPr lang="en-US" dirty="0"/>
              <a:t>Follow the installation steps (</a:t>
            </a:r>
            <a:r>
              <a:rPr lang="en-US" dirty="0">
                <a:hlinkClick r:id="rId5"/>
              </a:rPr>
              <a:t>github.com/alvaradoo/arkouda-contrib#installation</a:t>
            </a:r>
            <a:r>
              <a:rPr lang="en-US" dirty="0"/>
              <a:t>)</a:t>
            </a:r>
          </a:p>
          <a:p>
            <a:pPr marL="514350" indent="-514350">
              <a:buFont typeface="+mj-lt"/>
              <a:buAutoNum type="arabicPeriod"/>
            </a:pPr>
            <a:r>
              <a:rPr lang="en-US" dirty="0"/>
              <a:t>Run the </a:t>
            </a:r>
            <a:r>
              <a:rPr lang="en-US" dirty="0">
                <a:solidFill>
                  <a:srgbClr val="7030A0"/>
                </a:solidFill>
              </a:rPr>
              <a:t>Arkouda</a:t>
            </a:r>
            <a:r>
              <a:rPr lang="en-US" dirty="0"/>
              <a:t> server! (</a:t>
            </a:r>
            <a:r>
              <a:rPr lang="en-US" dirty="0">
                <a:hlinkClick r:id="rId6"/>
              </a:rPr>
              <a:t>github.com/Bears-R-Us/arkouda#running-arkouda_server-toc</a:t>
            </a:r>
            <a:r>
              <a:rPr lang="en-US" dirty="0"/>
              <a:t>)</a:t>
            </a:r>
          </a:p>
        </p:txBody>
      </p:sp>
      <p:sp>
        <p:nvSpPr>
          <p:cNvPr id="4" name="Date Placeholder 3">
            <a:extLst>
              <a:ext uri="{FF2B5EF4-FFF2-40B4-BE49-F238E27FC236}">
                <a16:creationId xmlns:a16="http://schemas.microsoft.com/office/drawing/2014/main" id="{69DC86DB-EDD5-1DAD-D339-54308CF93647}"/>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5FA3A3F1-6281-BE40-3ED2-9C4EDBD5E4A6}"/>
              </a:ext>
            </a:extLst>
          </p:cNvPr>
          <p:cNvSpPr>
            <a:spLocks noGrp="1"/>
          </p:cNvSpPr>
          <p:nvPr>
            <p:ph type="ftr" sz="quarter" idx="11"/>
          </p:nvPr>
        </p:nvSpPr>
        <p:spPr/>
        <p:txBody>
          <a:bodyPr/>
          <a:lstStyle/>
          <a:p>
            <a:r>
              <a:rPr lang="en-US"/>
              <a:t>Oliver Alvarado Rodriguez</a:t>
            </a:r>
          </a:p>
        </p:txBody>
      </p:sp>
      <p:sp>
        <p:nvSpPr>
          <p:cNvPr id="6" name="Slide Number Placeholder 5">
            <a:extLst>
              <a:ext uri="{FF2B5EF4-FFF2-40B4-BE49-F238E27FC236}">
                <a16:creationId xmlns:a16="http://schemas.microsoft.com/office/drawing/2014/main" id="{9B81E3F2-8CE2-8A07-84ED-CAB622C08FFC}"/>
              </a:ext>
            </a:extLst>
          </p:cNvPr>
          <p:cNvSpPr>
            <a:spLocks noGrp="1"/>
          </p:cNvSpPr>
          <p:nvPr>
            <p:ph type="sldNum" sz="quarter" idx="12"/>
          </p:nvPr>
        </p:nvSpPr>
        <p:spPr/>
        <p:txBody>
          <a:bodyPr/>
          <a:lstStyle/>
          <a:p>
            <a:fld id="{FBC21C09-1F28-420E-9762-2681B3C98751}" type="slidenum">
              <a:rPr lang="en-US" smtClean="0"/>
              <a:t>19</a:t>
            </a:fld>
            <a:endParaRPr lang="en-US"/>
          </a:p>
        </p:txBody>
      </p:sp>
    </p:spTree>
    <p:extLst>
      <p:ext uri="{BB962C8B-B14F-4D97-AF65-F5344CB8AC3E}">
        <p14:creationId xmlns:p14="http://schemas.microsoft.com/office/powerpoint/2010/main" val="202183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a:extLst>
              <a:ext uri="{FF2B5EF4-FFF2-40B4-BE49-F238E27FC236}">
                <a16:creationId xmlns:a16="http://schemas.microsoft.com/office/drawing/2014/main" id="{EAEF71D5-3EFC-4635-AB13-552C07EBAE62}"/>
              </a:ext>
            </a:extLst>
          </p:cNvPr>
          <p:cNvSpPr txBox="1">
            <a:spLocks noChangeArrowheads="1"/>
          </p:cNvSpPr>
          <p:nvPr/>
        </p:nvSpPr>
        <p:spPr bwMode="auto">
          <a:xfrm>
            <a:off x="3638550" y="1657350"/>
            <a:ext cx="474345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2800">
                <a:solidFill>
                  <a:schemeClr val="tx1"/>
                </a:solidFill>
                <a:latin typeface="ITC Stone Sans Std Semibold" pitchFamily="1" charset="0"/>
                <a:ea typeface="MS PGothic" panose="020B0600070205080204" pitchFamily="34" charset="-128"/>
              </a:defRPr>
            </a:lvl1pPr>
            <a:lvl2pPr marL="742950" indent="-285750">
              <a:spcBef>
                <a:spcPct val="20000"/>
              </a:spcBef>
              <a:buChar char="–"/>
              <a:defRPr sz="2200">
                <a:solidFill>
                  <a:schemeClr val="tx1"/>
                </a:solidFill>
                <a:latin typeface="ITC Stone Sans Std Semibold" pitchFamily="1" charset="0"/>
                <a:ea typeface="MS PGothic" panose="020B0600070205080204" pitchFamily="34" charset="-128"/>
              </a:defRPr>
            </a:lvl2pPr>
            <a:lvl3pPr marL="1143000" indent="-228600">
              <a:spcBef>
                <a:spcPct val="20000"/>
              </a:spcBef>
              <a:buChar char="•"/>
              <a:defRPr>
                <a:solidFill>
                  <a:schemeClr val="tx1"/>
                </a:solidFill>
                <a:latin typeface="ITC Stone Sans Std Semibold" pitchFamily="1" charset="0"/>
                <a:ea typeface="MS PGothic" panose="020B0600070205080204" pitchFamily="34" charset="-128"/>
              </a:defRPr>
            </a:lvl3pPr>
            <a:lvl4pPr marL="1600200" indent="-228600">
              <a:spcBef>
                <a:spcPct val="20000"/>
              </a:spcBef>
              <a:buChar char="–"/>
              <a:defRPr sz="1600">
                <a:solidFill>
                  <a:schemeClr val="tx1"/>
                </a:solidFill>
                <a:latin typeface="ITC Stone Sans Std Semibold" pitchFamily="1" charset="0"/>
                <a:ea typeface="MS PGothic" panose="020B0600070205080204" pitchFamily="34" charset="-128"/>
              </a:defRPr>
            </a:lvl4pPr>
            <a:lvl5pPr marL="2057400" indent="-228600">
              <a:spcBef>
                <a:spcPct val="20000"/>
              </a:spcBef>
              <a:buChar char="»"/>
              <a:defRPr sz="1400">
                <a:solidFill>
                  <a:schemeClr val="tx1"/>
                </a:solidFill>
                <a:latin typeface="ITC Stone Sans Std Semibold" pitchFamily="1"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9pPr>
          </a:lstStyle>
          <a:p>
            <a:pPr>
              <a:spcBef>
                <a:spcPct val="50000"/>
              </a:spcBef>
              <a:buFontTx/>
              <a:buNone/>
            </a:pPr>
            <a:endParaRPr lang="en-US" altLang="en-US" sz="1800">
              <a:latin typeface="Arial" panose="020B0604020202020204" pitchFamily="34" charset="0"/>
            </a:endParaRPr>
          </a:p>
        </p:txBody>
      </p:sp>
      <p:sp>
        <p:nvSpPr>
          <p:cNvPr id="15363" name="Text Box 6">
            <a:extLst>
              <a:ext uri="{FF2B5EF4-FFF2-40B4-BE49-F238E27FC236}">
                <a16:creationId xmlns:a16="http://schemas.microsoft.com/office/drawing/2014/main" id="{E48641F9-75DF-45AF-9854-4F52AD799AAF}"/>
              </a:ext>
            </a:extLst>
          </p:cNvPr>
          <p:cNvSpPr txBox="1">
            <a:spLocks noChangeArrowheads="1"/>
          </p:cNvSpPr>
          <p:nvPr/>
        </p:nvSpPr>
        <p:spPr bwMode="auto">
          <a:xfrm>
            <a:off x="2667000" y="1885950"/>
            <a:ext cx="685800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2800">
                <a:solidFill>
                  <a:schemeClr val="tx1"/>
                </a:solidFill>
                <a:latin typeface="ITC Stone Sans Std Semibold" pitchFamily="1" charset="0"/>
                <a:ea typeface="MS PGothic" panose="020B0600070205080204" pitchFamily="34" charset="-128"/>
              </a:defRPr>
            </a:lvl1pPr>
            <a:lvl2pPr marL="742950" indent="-285750">
              <a:spcBef>
                <a:spcPct val="20000"/>
              </a:spcBef>
              <a:buChar char="–"/>
              <a:defRPr sz="2200">
                <a:solidFill>
                  <a:schemeClr val="tx1"/>
                </a:solidFill>
                <a:latin typeface="ITC Stone Sans Std Semibold" pitchFamily="1" charset="0"/>
                <a:ea typeface="MS PGothic" panose="020B0600070205080204" pitchFamily="34" charset="-128"/>
              </a:defRPr>
            </a:lvl2pPr>
            <a:lvl3pPr marL="1143000" indent="-228600">
              <a:spcBef>
                <a:spcPct val="20000"/>
              </a:spcBef>
              <a:buChar char="•"/>
              <a:defRPr>
                <a:solidFill>
                  <a:schemeClr val="tx1"/>
                </a:solidFill>
                <a:latin typeface="ITC Stone Sans Std Semibold" pitchFamily="1" charset="0"/>
                <a:ea typeface="MS PGothic" panose="020B0600070205080204" pitchFamily="34" charset="-128"/>
              </a:defRPr>
            </a:lvl3pPr>
            <a:lvl4pPr marL="1600200" indent="-228600">
              <a:spcBef>
                <a:spcPct val="20000"/>
              </a:spcBef>
              <a:buChar char="–"/>
              <a:defRPr sz="1600">
                <a:solidFill>
                  <a:schemeClr val="tx1"/>
                </a:solidFill>
                <a:latin typeface="ITC Stone Sans Std Semibold" pitchFamily="1" charset="0"/>
                <a:ea typeface="MS PGothic" panose="020B0600070205080204" pitchFamily="34" charset="-128"/>
              </a:defRPr>
            </a:lvl4pPr>
            <a:lvl5pPr marL="2057400" indent="-228600">
              <a:spcBef>
                <a:spcPct val="20000"/>
              </a:spcBef>
              <a:buChar char="»"/>
              <a:defRPr sz="1400">
                <a:solidFill>
                  <a:schemeClr val="tx1"/>
                </a:solidFill>
                <a:latin typeface="ITC Stone Sans Std Semibold" pitchFamily="1"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9pPr>
          </a:lstStyle>
          <a:p>
            <a:pPr>
              <a:spcBef>
                <a:spcPct val="50000"/>
              </a:spcBef>
              <a:buFontTx/>
              <a:buNone/>
            </a:pPr>
            <a:endParaRPr lang="en-US" altLang="en-US" sz="1800">
              <a:latin typeface="Arial" panose="020B0604020202020204" pitchFamily="34" charset="0"/>
            </a:endParaRPr>
          </a:p>
        </p:txBody>
      </p:sp>
      <p:sp>
        <p:nvSpPr>
          <p:cNvPr id="15364" name="Text Box 8">
            <a:extLst>
              <a:ext uri="{FF2B5EF4-FFF2-40B4-BE49-F238E27FC236}">
                <a16:creationId xmlns:a16="http://schemas.microsoft.com/office/drawing/2014/main" id="{7411F666-E9FD-4F46-BB20-F0CF744A51E1}"/>
              </a:ext>
            </a:extLst>
          </p:cNvPr>
          <p:cNvSpPr txBox="1">
            <a:spLocks noChangeArrowheads="1"/>
          </p:cNvSpPr>
          <p:nvPr/>
        </p:nvSpPr>
        <p:spPr bwMode="auto">
          <a:xfrm>
            <a:off x="2667000" y="1657350"/>
            <a:ext cx="685800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2800">
                <a:solidFill>
                  <a:schemeClr val="tx1"/>
                </a:solidFill>
                <a:latin typeface="ITC Stone Sans Std Semibold" pitchFamily="1" charset="0"/>
                <a:ea typeface="MS PGothic" panose="020B0600070205080204" pitchFamily="34" charset="-128"/>
              </a:defRPr>
            </a:lvl1pPr>
            <a:lvl2pPr marL="742950" indent="-285750">
              <a:spcBef>
                <a:spcPct val="20000"/>
              </a:spcBef>
              <a:buChar char="–"/>
              <a:defRPr sz="2200">
                <a:solidFill>
                  <a:schemeClr val="tx1"/>
                </a:solidFill>
                <a:latin typeface="ITC Stone Sans Std Semibold" pitchFamily="1" charset="0"/>
                <a:ea typeface="MS PGothic" panose="020B0600070205080204" pitchFamily="34" charset="-128"/>
              </a:defRPr>
            </a:lvl2pPr>
            <a:lvl3pPr marL="1143000" indent="-228600">
              <a:spcBef>
                <a:spcPct val="20000"/>
              </a:spcBef>
              <a:buChar char="•"/>
              <a:defRPr>
                <a:solidFill>
                  <a:schemeClr val="tx1"/>
                </a:solidFill>
                <a:latin typeface="ITC Stone Sans Std Semibold" pitchFamily="1" charset="0"/>
                <a:ea typeface="MS PGothic" panose="020B0600070205080204" pitchFamily="34" charset="-128"/>
              </a:defRPr>
            </a:lvl3pPr>
            <a:lvl4pPr marL="1600200" indent="-228600">
              <a:spcBef>
                <a:spcPct val="20000"/>
              </a:spcBef>
              <a:buChar char="–"/>
              <a:defRPr sz="1600">
                <a:solidFill>
                  <a:schemeClr val="tx1"/>
                </a:solidFill>
                <a:latin typeface="ITC Stone Sans Std Semibold" pitchFamily="1" charset="0"/>
                <a:ea typeface="MS PGothic" panose="020B0600070205080204" pitchFamily="34" charset="-128"/>
              </a:defRPr>
            </a:lvl4pPr>
            <a:lvl5pPr marL="2057400" indent="-228600">
              <a:spcBef>
                <a:spcPct val="20000"/>
              </a:spcBef>
              <a:buChar char="»"/>
              <a:defRPr sz="1400">
                <a:solidFill>
                  <a:schemeClr val="tx1"/>
                </a:solidFill>
                <a:latin typeface="ITC Stone Sans Std Semibold" pitchFamily="1"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9pPr>
          </a:lstStyle>
          <a:p>
            <a:pPr>
              <a:spcBef>
                <a:spcPct val="50000"/>
              </a:spcBef>
              <a:buFontTx/>
              <a:buNone/>
            </a:pPr>
            <a:endParaRPr lang="en-US" altLang="en-US" sz="1800">
              <a:latin typeface="Arial" panose="020B0604020202020204" pitchFamily="34" charset="0"/>
            </a:endParaRPr>
          </a:p>
        </p:txBody>
      </p:sp>
      <p:sp>
        <p:nvSpPr>
          <p:cNvPr id="15365" name="Text Box 10">
            <a:extLst>
              <a:ext uri="{FF2B5EF4-FFF2-40B4-BE49-F238E27FC236}">
                <a16:creationId xmlns:a16="http://schemas.microsoft.com/office/drawing/2014/main" id="{A4D45182-94A8-460A-B19C-BEAB1C58BE00}"/>
              </a:ext>
            </a:extLst>
          </p:cNvPr>
          <p:cNvSpPr txBox="1">
            <a:spLocks noChangeArrowheads="1"/>
          </p:cNvSpPr>
          <p:nvPr/>
        </p:nvSpPr>
        <p:spPr bwMode="auto">
          <a:xfrm>
            <a:off x="2667000" y="2000250"/>
            <a:ext cx="6858000" cy="369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spcBef>
                <a:spcPct val="20000"/>
              </a:spcBef>
              <a:buChar char="•"/>
              <a:defRPr sz="2800">
                <a:solidFill>
                  <a:schemeClr val="tx1"/>
                </a:solidFill>
                <a:latin typeface="ITC Stone Sans Std Semibold" pitchFamily="1" charset="0"/>
                <a:ea typeface="MS PGothic" panose="020B0600070205080204" pitchFamily="34" charset="-128"/>
              </a:defRPr>
            </a:lvl1pPr>
            <a:lvl2pPr marL="742950" indent="-285750">
              <a:spcBef>
                <a:spcPct val="20000"/>
              </a:spcBef>
              <a:buChar char="–"/>
              <a:defRPr sz="2200">
                <a:solidFill>
                  <a:schemeClr val="tx1"/>
                </a:solidFill>
                <a:latin typeface="ITC Stone Sans Std Semibold" pitchFamily="1" charset="0"/>
                <a:ea typeface="MS PGothic" panose="020B0600070205080204" pitchFamily="34" charset="-128"/>
              </a:defRPr>
            </a:lvl2pPr>
            <a:lvl3pPr marL="1143000" indent="-228600">
              <a:spcBef>
                <a:spcPct val="20000"/>
              </a:spcBef>
              <a:buChar char="•"/>
              <a:defRPr>
                <a:solidFill>
                  <a:schemeClr val="tx1"/>
                </a:solidFill>
                <a:latin typeface="ITC Stone Sans Std Semibold" pitchFamily="1" charset="0"/>
                <a:ea typeface="MS PGothic" panose="020B0600070205080204" pitchFamily="34" charset="-128"/>
              </a:defRPr>
            </a:lvl3pPr>
            <a:lvl4pPr marL="1600200" indent="-228600">
              <a:spcBef>
                <a:spcPct val="20000"/>
              </a:spcBef>
              <a:buChar char="–"/>
              <a:defRPr sz="1600">
                <a:solidFill>
                  <a:schemeClr val="tx1"/>
                </a:solidFill>
                <a:latin typeface="ITC Stone Sans Std Semibold" pitchFamily="1" charset="0"/>
                <a:ea typeface="MS PGothic" panose="020B0600070205080204" pitchFamily="34" charset="-128"/>
              </a:defRPr>
            </a:lvl4pPr>
            <a:lvl5pPr marL="2057400" indent="-228600">
              <a:spcBef>
                <a:spcPct val="20000"/>
              </a:spcBef>
              <a:buChar char="»"/>
              <a:defRPr sz="1400">
                <a:solidFill>
                  <a:schemeClr val="tx1"/>
                </a:solidFill>
                <a:latin typeface="ITC Stone Sans Std Semibold" pitchFamily="1" charset="0"/>
                <a:ea typeface="MS PGothic" panose="020B0600070205080204" pitchFamily="34" charset="-128"/>
              </a:defRPr>
            </a:lvl5pPr>
            <a:lvl6pPr marL="25146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6pPr>
            <a:lvl7pPr marL="29718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7pPr>
            <a:lvl8pPr marL="34290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8pPr>
            <a:lvl9pPr marL="3886200" indent="-228600" eaLnBrk="0" fontAlgn="base" hangingPunct="0">
              <a:spcBef>
                <a:spcPct val="20000"/>
              </a:spcBef>
              <a:spcAft>
                <a:spcPct val="0"/>
              </a:spcAft>
              <a:buChar char="»"/>
              <a:defRPr sz="1400">
                <a:solidFill>
                  <a:schemeClr val="tx1"/>
                </a:solidFill>
                <a:latin typeface="ITC Stone Sans Std Semibold" pitchFamily="1" charset="0"/>
                <a:ea typeface="MS PGothic" panose="020B0600070205080204" pitchFamily="34" charset="-128"/>
              </a:defRPr>
            </a:lvl9pPr>
          </a:lstStyle>
          <a:p>
            <a:pPr>
              <a:spcBef>
                <a:spcPct val="50000"/>
              </a:spcBef>
              <a:buFontTx/>
              <a:buNone/>
            </a:pPr>
            <a:endParaRPr lang="en-US" altLang="en-US" sz="1800">
              <a:latin typeface="Arial" panose="020B0604020202020204" pitchFamily="34" charset="0"/>
            </a:endParaRPr>
          </a:p>
        </p:txBody>
      </p:sp>
      <p:pic>
        <p:nvPicPr>
          <p:cNvPr id="15366" name="Picture 8" descr="Splash-screen-background.png">
            <a:extLst>
              <a:ext uri="{FF2B5EF4-FFF2-40B4-BE49-F238E27FC236}">
                <a16:creationId xmlns:a16="http://schemas.microsoft.com/office/drawing/2014/main" id="{D0050AD4-D77B-4D14-A201-2E231B23F7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1" y="-914400"/>
            <a:ext cx="12420601" cy="851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8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D5AE-A265-8E35-3A80-E48BAEB2BB2F}"/>
              </a:ext>
            </a:extLst>
          </p:cNvPr>
          <p:cNvSpPr>
            <a:spLocks noGrp="1"/>
          </p:cNvSpPr>
          <p:nvPr>
            <p:ph type="title"/>
          </p:nvPr>
        </p:nvSpPr>
        <p:spPr/>
        <p:txBody>
          <a:bodyPr/>
          <a:lstStyle/>
          <a:p>
            <a:r>
              <a:rPr lang="en-US" dirty="0"/>
              <a:t>How the </a:t>
            </a:r>
            <a:r>
              <a:rPr lang="en-US" dirty="0">
                <a:solidFill>
                  <a:srgbClr val="7030A0"/>
                </a:solidFill>
              </a:rPr>
              <a:t>Arkouda</a:t>
            </a:r>
            <a:r>
              <a:rPr lang="en-US" dirty="0"/>
              <a:t> Server Looks Like</a:t>
            </a:r>
          </a:p>
        </p:txBody>
      </p:sp>
      <p:sp>
        <p:nvSpPr>
          <p:cNvPr id="4" name="Date Placeholder 3">
            <a:extLst>
              <a:ext uri="{FF2B5EF4-FFF2-40B4-BE49-F238E27FC236}">
                <a16:creationId xmlns:a16="http://schemas.microsoft.com/office/drawing/2014/main" id="{4E8D90EA-CDCA-AFCD-D75E-2F595500B57F}"/>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7F56320F-BEA7-9CB7-33FD-4CD0DF28E74F}"/>
              </a:ext>
            </a:extLst>
          </p:cNvPr>
          <p:cNvSpPr>
            <a:spLocks noGrp="1"/>
          </p:cNvSpPr>
          <p:nvPr>
            <p:ph type="ftr" sz="quarter" idx="11"/>
          </p:nvPr>
        </p:nvSpPr>
        <p:spPr/>
        <p:txBody>
          <a:bodyPr/>
          <a:lstStyle/>
          <a:p>
            <a:r>
              <a:rPr lang="en-US"/>
              <a:t>Oliver Alvarado Rodriguez</a:t>
            </a:r>
          </a:p>
        </p:txBody>
      </p:sp>
      <p:sp>
        <p:nvSpPr>
          <p:cNvPr id="6" name="Slide Number Placeholder 5">
            <a:extLst>
              <a:ext uri="{FF2B5EF4-FFF2-40B4-BE49-F238E27FC236}">
                <a16:creationId xmlns:a16="http://schemas.microsoft.com/office/drawing/2014/main" id="{839E1501-50B3-E68D-C611-8BAE1EE7DA25}"/>
              </a:ext>
            </a:extLst>
          </p:cNvPr>
          <p:cNvSpPr>
            <a:spLocks noGrp="1"/>
          </p:cNvSpPr>
          <p:nvPr>
            <p:ph type="sldNum" sz="quarter" idx="12"/>
          </p:nvPr>
        </p:nvSpPr>
        <p:spPr/>
        <p:txBody>
          <a:bodyPr/>
          <a:lstStyle/>
          <a:p>
            <a:fld id="{FBC21C09-1F28-420E-9762-2681B3C98751}" type="slidenum">
              <a:rPr lang="en-US" smtClean="0"/>
              <a:t>20</a:t>
            </a:fld>
            <a:endParaRPr lang="en-US"/>
          </a:p>
        </p:txBody>
      </p:sp>
      <p:pic>
        <p:nvPicPr>
          <p:cNvPr id="7" name="Picture 6">
            <a:extLst>
              <a:ext uri="{FF2B5EF4-FFF2-40B4-BE49-F238E27FC236}">
                <a16:creationId xmlns:a16="http://schemas.microsoft.com/office/drawing/2014/main" id="{04A8D2B5-078A-7B94-84BB-D7A696ED54BA}"/>
              </a:ext>
            </a:extLst>
          </p:cNvPr>
          <p:cNvPicPr>
            <a:picLocks noChangeAspect="1"/>
          </p:cNvPicPr>
          <p:nvPr/>
        </p:nvPicPr>
        <p:blipFill>
          <a:blip r:embed="rId3"/>
          <a:stretch>
            <a:fillRect/>
          </a:stretch>
        </p:blipFill>
        <p:spPr>
          <a:xfrm>
            <a:off x="1180557" y="2057400"/>
            <a:ext cx="9830885" cy="2971800"/>
          </a:xfrm>
          <a:prstGeom prst="rect">
            <a:avLst/>
          </a:prstGeom>
        </p:spPr>
      </p:pic>
    </p:spTree>
    <p:extLst>
      <p:ext uri="{BB962C8B-B14F-4D97-AF65-F5344CB8AC3E}">
        <p14:creationId xmlns:p14="http://schemas.microsoft.com/office/powerpoint/2010/main" val="1478591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D7B2-4169-C934-B8B1-28977BE806F1}"/>
              </a:ext>
            </a:extLst>
          </p:cNvPr>
          <p:cNvSpPr>
            <a:spLocks noGrp="1"/>
          </p:cNvSpPr>
          <p:nvPr>
            <p:ph type="title"/>
          </p:nvPr>
        </p:nvSpPr>
        <p:spPr>
          <a:xfrm>
            <a:off x="0" y="1"/>
            <a:ext cx="12192000" cy="838200"/>
          </a:xfrm>
        </p:spPr>
        <p:txBody>
          <a:bodyPr/>
          <a:lstStyle/>
          <a:p>
            <a:r>
              <a:rPr lang="en-US" dirty="0"/>
              <a:t>Connecting to </a:t>
            </a:r>
            <a:r>
              <a:rPr lang="en-US" dirty="0">
                <a:solidFill>
                  <a:srgbClr val="7030A0"/>
                </a:solidFill>
              </a:rPr>
              <a:t>Arkouda</a:t>
            </a:r>
            <a:r>
              <a:rPr lang="en-US" dirty="0"/>
              <a:t> Server &amp; Run Small Example</a:t>
            </a:r>
          </a:p>
        </p:txBody>
      </p:sp>
      <p:sp>
        <p:nvSpPr>
          <p:cNvPr id="4" name="Date Placeholder 3">
            <a:extLst>
              <a:ext uri="{FF2B5EF4-FFF2-40B4-BE49-F238E27FC236}">
                <a16:creationId xmlns:a16="http://schemas.microsoft.com/office/drawing/2014/main" id="{32E9D8E4-BA1A-DCB7-F69C-BBCE89B78F32}"/>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9C803EBE-E7BA-4277-05B4-37D02FA8AB66}"/>
              </a:ext>
            </a:extLst>
          </p:cNvPr>
          <p:cNvSpPr>
            <a:spLocks noGrp="1"/>
          </p:cNvSpPr>
          <p:nvPr>
            <p:ph type="ftr" sz="quarter" idx="11"/>
          </p:nvPr>
        </p:nvSpPr>
        <p:spPr/>
        <p:txBody>
          <a:bodyPr/>
          <a:lstStyle/>
          <a:p>
            <a:r>
              <a:rPr lang="en-US"/>
              <a:t>Oliver Alvarado Rodriguez</a:t>
            </a:r>
          </a:p>
        </p:txBody>
      </p:sp>
      <p:sp>
        <p:nvSpPr>
          <p:cNvPr id="6" name="Slide Number Placeholder 5">
            <a:extLst>
              <a:ext uri="{FF2B5EF4-FFF2-40B4-BE49-F238E27FC236}">
                <a16:creationId xmlns:a16="http://schemas.microsoft.com/office/drawing/2014/main" id="{72F7D40E-0665-7606-57AA-A17CBDF0D356}"/>
              </a:ext>
            </a:extLst>
          </p:cNvPr>
          <p:cNvSpPr>
            <a:spLocks noGrp="1"/>
          </p:cNvSpPr>
          <p:nvPr>
            <p:ph type="sldNum" sz="quarter" idx="12"/>
          </p:nvPr>
        </p:nvSpPr>
        <p:spPr/>
        <p:txBody>
          <a:bodyPr/>
          <a:lstStyle/>
          <a:p>
            <a:fld id="{FBC21C09-1F28-420E-9762-2681B3C98751}" type="slidenum">
              <a:rPr lang="en-US" smtClean="0"/>
              <a:t>21</a:t>
            </a:fld>
            <a:endParaRPr lang="en-US"/>
          </a:p>
        </p:txBody>
      </p:sp>
      <p:pic>
        <p:nvPicPr>
          <p:cNvPr id="9" name="Picture 8">
            <a:extLst>
              <a:ext uri="{FF2B5EF4-FFF2-40B4-BE49-F238E27FC236}">
                <a16:creationId xmlns:a16="http://schemas.microsoft.com/office/drawing/2014/main" id="{8F1538D9-488B-AC43-D10F-DE0A9C11F4DA}"/>
              </a:ext>
            </a:extLst>
          </p:cNvPr>
          <p:cNvPicPr>
            <a:picLocks noChangeAspect="1"/>
          </p:cNvPicPr>
          <p:nvPr/>
        </p:nvPicPr>
        <p:blipFill>
          <a:blip r:embed="rId3"/>
          <a:stretch>
            <a:fillRect/>
          </a:stretch>
        </p:blipFill>
        <p:spPr>
          <a:xfrm>
            <a:off x="156204" y="762000"/>
            <a:ext cx="11879592" cy="3790419"/>
          </a:xfrm>
          <a:prstGeom prst="rect">
            <a:avLst/>
          </a:prstGeom>
        </p:spPr>
      </p:pic>
      <p:pic>
        <p:nvPicPr>
          <p:cNvPr id="3" name="Picture 2">
            <a:extLst>
              <a:ext uri="{FF2B5EF4-FFF2-40B4-BE49-F238E27FC236}">
                <a16:creationId xmlns:a16="http://schemas.microsoft.com/office/drawing/2014/main" id="{4183161E-5F6D-3C75-7E2C-F802307C6E21}"/>
              </a:ext>
            </a:extLst>
          </p:cNvPr>
          <p:cNvPicPr>
            <a:picLocks noChangeAspect="1"/>
          </p:cNvPicPr>
          <p:nvPr/>
        </p:nvPicPr>
        <p:blipFill>
          <a:blip r:embed="rId4"/>
          <a:stretch>
            <a:fillRect/>
          </a:stretch>
        </p:blipFill>
        <p:spPr>
          <a:xfrm>
            <a:off x="156204" y="4552419"/>
            <a:ext cx="11578596" cy="1408060"/>
          </a:xfrm>
          <a:prstGeom prst="rect">
            <a:avLst/>
          </a:prstGeom>
        </p:spPr>
      </p:pic>
    </p:spTree>
    <p:extLst>
      <p:ext uri="{BB962C8B-B14F-4D97-AF65-F5344CB8AC3E}">
        <p14:creationId xmlns:p14="http://schemas.microsoft.com/office/powerpoint/2010/main" val="3230293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663E-C6D9-FAA7-824D-310ADD617EBF}"/>
              </a:ext>
            </a:extLst>
          </p:cNvPr>
          <p:cNvSpPr>
            <a:spLocks noGrp="1"/>
          </p:cNvSpPr>
          <p:nvPr>
            <p:ph type="title"/>
          </p:nvPr>
        </p:nvSpPr>
        <p:spPr>
          <a:xfrm>
            <a:off x="838200" y="2766218"/>
            <a:ext cx="10515600" cy="1325563"/>
          </a:xfrm>
        </p:spPr>
        <p:txBody>
          <a:bodyPr/>
          <a:lstStyle/>
          <a:p>
            <a:pPr algn="ctr"/>
            <a:r>
              <a:rPr lang="en-US" dirty="0"/>
              <a:t>Thank You </a:t>
            </a:r>
            <a:r>
              <a:rPr lang="en-US" dirty="0">
                <a:sym typeface="Wingdings" pitchFamily="2" charset="2"/>
              </a:rPr>
              <a:t></a:t>
            </a:r>
            <a:br>
              <a:rPr lang="en-US" dirty="0">
                <a:sym typeface="Wingdings" pitchFamily="2" charset="2"/>
              </a:rPr>
            </a:br>
            <a:r>
              <a:rPr lang="en-US" dirty="0">
                <a:sym typeface="Wingdings" pitchFamily="2" charset="2"/>
              </a:rPr>
              <a:t>Questions?</a:t>
            </a:r>
            <a:endParaRPr lang="en-US" dirty="0"/>
          </a:p>
        </p:txBody>
      </p:sp>
      <p:sp>
        <p:nvSpPr>
          <p:cNvPr id="4" name="Date Placeholder 3">
            <a:extLst>
              <a:ext uri="{FF2B5EF4-FFF2-40B4-BE49-F238E27FC236}">
                <a16:creationId xmlns:a16="http://schemas.microsoft.com/office/drawing/2014/main" id="{87193A52-EA16-B61E-0E5B-834FBEFDCDD1}"/>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74E23488-90F1-66A6-6465-C83DCEFE8340}"/>
              </a:ext>
            </a:extLst>
          </p:cNvPr>
          <p:cNvSpPr>
            <a:spLocks noGrp="1"/>
          </p:cNvSpPr>
          <p:nvPr>
            <p:ph type="ftr" sz="quarter" idx="11"/>
          </p:nvPr>
        </p:nvSpPr>
        <p:spPr/>
        <p:txBody>
          <a:bodyPr/>
          <a:lstStyle/>
          <a:p>
            <a:r>
              <a:rPr lang="en-US"/>
              <a:t>Oliver Alvarado Rodriguez</a:t>
            </a:r>
          </a:p>
        </p:txBody>
      </p:sp>
      <p:sp>
        <p:nvSpPr>
          <p:cNvPr id="6" name="Slide Number Placeholder 5">
            <a:extLst>
              <a:ext uri="{FF2B5EF4-FFF2-40B4-BE49-F238E27FC236}">
                <a16:creationId xmlns:a16="http://schemas.microsoft.com/office/drawing/2014/main" id="{96E4A896-A203-6CFF-70CB-844BD513B764}"/>
              </a:ext>
            </a:extLst>
          </p:cNvPr>
          <p:cNvSpPr>
            <a:spLocks noGrp="1"/>
          </p:cNvSpPr>
          <p:nvPr>
            <p:ph type="sldNum" sz="quarter" idx="12"/>
          </p:nvPr>
        </p:nvSpPr>
        <p:spPr/>
        <p:txBody>
          <a:bodyPr/>
          <a:lstStyle/>
          <a:p>
            <a:fld id="{FBC21C09-1F28-420E-9762-2681B3C98751}" type="slidenum">
              <a:rPr lang="en-US" smtClean="0"/>
              <a:t>22</a:t>
            </a:fld>
            <a:endParaRPr lang="en-US"/>
          </a:p>
        </p:txBody>
      </p:sp>
    </p:spTree>
    <p:extLst>
      <p:ext uri="{BB962C8B-B14F-4D97-AF65-F5344CB8AC3E}">
        <p14:creationId xmlns:p14="http://schemas.microsoft.com/office/powerpoint/2010/main" val="42726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C298-9EB7-4EF0-BA3D-25EB3E2C9FB3}"/>
              </a:ext>
            </a:extLst>
          </p:cNvPr>
          <p:cNvSpPr>
            <a:spLocks noGrp="1"/>
          </p:cNvSpPr>
          <p:nvPr>
            <p:ph type="title"/>
          </p:nvPr>
        </p:nvSpPr>
        <p:spPr>
          <a:xfrm>
            <a:off x="838200" y="365125"/>
            <a:ext cx="10515600" cy="777875"/>
          </a:xfrm>
        </p:spPr>
        <p:txBody>
          <a:bodyPr/>
          <a:lstStyle/>
          <a:p>
            <a:r>
              <a:rPr lang="en-US" dirty="0"/>
              <a:t>New Jersey Institute </a:t>
            </a:r>
            <a:r>
              <a:rPr lang="en-US"/>
              <a:t>of Technology</a:t>
            </a:r>
            <a:endParaRPr lang="en-US" dirty="0"/>
          </a:p>
        </p:txBody>
      </p:sp>
      <p:sp>
        <p:nvSpPr>
          <p:cNvPr id="4" name="Date Placeholder 3">
            <a:extLst>
              <a:ext uri="{FF2B5EF4-FFF2-40B4-BE49-F238E27FC236}">
                <a16:creationId xmlns:a16="http://schemas.microsoft.com/office/drawing/2014/main" id="{07E145DD-898E-4AC7-AC88-9323C80B0907}"/>
              </a:ext>
            </a:extLst>
          </p:cNvPr>
          <p:cNvSpPr>
            <a:spLocks noGrp="1"/>
          </p:cNvSpPr>
          <p:nvPr>
            <p:ph type="dt" sz="half" idx="10"/>
          </p:nvPr>
        </p:nvSpPr>
        <p:spPr/>
        <p:txBody>
          <a:bodyPr/>
          <a:lstStyle/>
          <a:p>
            <a:r>
              <a:rPr lang="en-US"/>
              <a:t>26 October 2022</a:t>
            </a:r>
          </a:p>
        </p:txBody>
      </p:sp>
      <p:sp>
        <p:nvSpPr>
          <p:cNvPr id="5" name="Footer Placeholder 4">
            <a:extLst>
              <a:ext uri="{FF2B5EF4-FFF2-40B4-BE49-F238E27FC236}">
                <a16:creationId xmlns:a16="http://schemas.microsoft.com/office/drawing/2014/main" id="{0C50858A-45AA-44D4-B17B-740410571775}"/>
              </a:ext>
            </a:extLst>
          </p:cNvPr>
          <p:cNvSpPr>
            <a:spLocks noGrp="1"/>
          </p:cNvSpPr>
          <p:nvPr>
            <p:ph type="ftr" sz="quarter" idx="11"/>
          </p:nvPr>
        </p:nvSpPr>
        <p:spPr/>
        <p:txBody>
          <a:bodyPr/>
          <a:lstStyle/>
          <a:p>
            <a:r>
              <a:rPr lang="en-US"/>
              <a:t>David A. Bader</a:t>
            </a:r>
          </a:p>
        </p:txBody>
      </p:sp>
      <p:pic>
        <p:nvPicPr>
          <p:cNvPr id="1026" name="Picture 2">
            <a:extLst>
              <a:ext uri="{FF2B5EF4-FFF2-40B4-BE49-F238E27FC236}">
                <a16:creationId xmlns:a16="http://schemas.microsoft.com/office/drawing/2014/main" id="{653D9449-4D3A-4B99-B6FC-3B86099721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602773"/>
            <a:ext cx="5943600" cy="39598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3652138-ACFB-4E31-B706-6D5D762BADC3}"/>
              </a:ext>
            </a:extLst>
          </p:cNvPr>
          <p:cNvSpPr txBox="1"/>
          <p:nvPr/>
        </p:nvSpPr>
        <p:spPr>
          <a:xfrm>
            <a:off x="6629400" y="3641112"/>
            <a:ext cx="4876800" cy="1815882"/>
          </a:xfrm>
          <a:prstGeom prst="rect">
            <a:avLst/>
          </a:prstGeom>
          <a:noFill/>
          <a:ln>
            <a:solidFill>
              <a:schemeClr val="tx1"/>
            </a:solidFill>
          </a:ln>
        </p:spPr>
        <p:txBody>
          <a:bodyPr wrap="square">
            <a:spAutoFit/>
          </a:bodyPr>
          <a:lstStyle/>
          <a:p>
            <a:r>
              <a:rPr lang="en-US" sz="2800" dirty="0"/>
              <a:t>“NJIT Named As One of Nation's 'Best Colleges' for 2022, The Princeton Review Says”</a:t>
            </a:r>
            <a:br>
              <a:rPr lang="en-US" sz="2800" dirty="0"/>
            </a:br>
            <a:r>
              <a:rPr lang="en-US" sz="2800" dirty="0"/>
              <a:t> – 6 Sep 2021</a:t>
            </a:r>
          </a:p>
        </p:txBody>
      </p:sp>
      <p:sp>
        <p:nvSpPr>
          <p:cNvPr id="13" name="TextBox 12">
            <a:extLst>
              <a:ext uri="{FF2B5EF4-FFF2-40B4-BE49-F238E27FC236}">
                <a16:creationId xmlns:a16="http://schemas.microsoft.com/office/drawing/2014/main" id="{382F50E8-34F1-4302-827F-2E0BF48C4210}"/>
              </a:ext>
            </a:extLst>
          </p:cNvPr>
          <p:cNvSpPr txBox="1"/>
          <p:nvPr/>
        </p:nvSpPr>
        <p:spPr>
          <a:xfrm>
            <a:off x="6629400" y="1590073"/>
            <a:ext cx="4876800" cy="1815882"/>
          </a:xfrm>
          <a:prstGeom prst="rect">
            <a:avLst/>
          </a:prstGeom>
          <a:noFill/>
          <a:ln>
            <a:solidFill>
              <a:schemeClr val="tx1"/>
            </a:solidFill>
          </a:ln>
        </p:spPr>
        <p:txBody>
          <a:bodyPr wrap="square">
            <a:spAutoFit/>
          </a:bodyPr>
          <a:lstStyle/>
          <a:p>
            <a:r>
              <a:rPr lang="en-US" sz="2800" dirty="0"/>
              <a:t>“NJIT Climbs the Rankings of U.S. News &amp; World Report, A Top 50 Public University”</a:t>
            </a:r>
            <a:br>
              <a:rPr lang="en-US" sz="2800" dirty="0"/>
            </a:br>
            <a:r>
              <a:rPr lang="en-US" sz="2800" dirty="0"/>
              <a:t> – 13 Sep 2021</a:t>
            </a:r>
          </a:p>
        </p:txBody>
      </p:sp>
    </p:spTree>
    <p:extLst>
      <p:ext uri="{BB962C8B-B14F-4D97-AF65-F5344CB8AC3E}">
        <p14:creationId xmlns:p14="http://schemas.microsoft.com/office/powerpoint/2010/main" val="1505429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blue&#10;&#10;Description automatically generated">
            <a:extLst>
              <a:ext uri="{FF2B5EF4-FFF2-40B4-BE49-F238E27FC236}">
                <a16:creationId xmlns:a16="http://schemas.microsoft.com/office/drawing/2014/main" id="{F2F79BC7-ACD5-49D2-9C5F-5B3853AC05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433" y="457200"/>
            <a:ext cx="5276677" cy="2638339"/>
          </a:xfrm>
          <a:prstGeom prst="rect">
            <a:avLst/>
          </a:prstGeom>
        </p:spPr>
      </p:pic>
      <p:sp>
        <p:nvSpPr>
          <p:cNvPr id="10" name="TextBox 9">
            <a:extLst>
              <a:ext uri="{FF2B5EF4-FFF2-40B4-BE49-F238E27FC236}">
                <a16:creationId xmlns:a16="http://schemas.microsoft.com/office/drawing/2014/main" id="{666AB7DB-614F-4379-A85E-D8D97E6204D3}"/>
              </a:ext>
            </a:extLst>
          </p:cNvPr>
          <p:cNvSpPr txBox="1"/>
          <p:nvPr/>
        </p:nvSpPr>
        <p:spPr>
          <a:xfrm>
            <a:off x="337483" y="3234204"/>
            <a:ext cx="5461586" cy="1015663"/>
          </a:xfrm>
          <a:prstGeom prst="rect">
            <a:avLst/>
          </a:prstGeom>
          <a:noFill/>
        </p:spPr>
        <p:txBody>
          <a:bodyPr wrap="square">
            <a:spAutoFit/>
          </a:bodyPr>
          <a:lstStyle/>
          <a:p>
            <a:pPr algn="ctr"/>
            <a:r>
              <a:rPr lang="en-US" sz="2000" dirty="0"/>
              <a:t>Launched in </a:t>
            </a:r>
            <a:r>
              <a:rPr lang="en-US" sz="2000" b="1" dirty="0"/>
              <a:t>July 2019</a:t>
            </a:r>
            <a:r>
              <a:rPr lang="en-US" sz="2000" dirty="0"/>
              <a:t>, with inaugural director</a:t>
            </a:r>
            <a:br>
              <a:rPr lang="en-US" sz="2000" dirty="0"/>
            </a:br>
            <a:r>
              <a:rPr lang="en-US" sz="2000" b="1" dirty="0"/>
              <a:t>David A. Bader</a:t>
            </a:r>
          </a:p>
          <a:p>
            <a:pPr algn="ctr"/>
            <a:r>
              <a:rPr lang="en-US" sz="2000" dirty="0"/>
              <a:t>(~40 faculty in current centers)</a:t>
            </a:r>
          </a:p>
        </p:txBody>
      </p:sp>
      <p:graphicFrame>
        <p:nvGraphicFramePr>
          <p:cNvPr id="12" name="Diagram 11">
            <a:extLst>
              <a:ext uri="{FF2B5EF4-FFF2-40B4-BE49-F238E27FC236}">
                <a16:creationId xmlns:a16="http://schemas.microsoft.com/office/drawing/2014/main" id="{DD2B19BB-51F3-41B9-AF9D-34C8B2793EAF}"/>
              </a:ext>
            </a:extLst>
          </p:cNvPr>
          <p:cNvGraphicFramePr/>
          <p:nvPr/>
        </p:nvGraphicFramePr>
        <p:xfrm>
          <a:off x="5943600" y="508000"/>
          <a:ext cx="5715000" cy="497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a:extLst>
              <a:ext uri="{FF2B5EF4-FFF2-40B4-BE49-F238E27FC236}">
                <a16:creationId xmlns:a16="http://schemas.microsoft.com/office/drawing/2014/main" id="{6FF95CA0-6647-4B30-95BD-D3C2D278489F}"/>
              </a:ext>
            </a:extLst>
          </p:cNvPr>
          <p:cNvSpPr>
            <a:spLocks noGrp="1"/>
          </p:cNvSpPr>
          <p:nvPr>
            <p:ph type="dt" sz="half" idx="10"/>
          </p:nvPr>
        </p:nvSpPr>
        <p:spPr/>
        <p:txBody>
          <a:bodyPr/>
          <a:lstStyle/>
          <a:p>
            <a:r>
              <a:rPr lang="en-US"/>
              <a:t>26 October 2022</a:t>
            </a:r>
          </a:p>
        </p:txBody>
      </p:sp>
      <p:sp>
        <p:nvSpPr>
          <p:cNvPr id="3" name="Footer Placeholder 2">
            <a:extLst>
              <a:ext uri="{FF2B5EF4-FFF2-40B4-BE49-F238E27FC236}">
                <a16:creationId xmlns:a16="http://schemas.microsoft.com/office/drawing/2014/main" id="{DEB8D93D-E946-4700-B2F4-B80B7CFA6AAD}"/>
              </a:ext>
            </a:extLst>
          </p:cNvPr>
          <p:cNvSpPr>
            <a:spLocks noGrp="1"/>
          </p:cNvSpPr>
          <p:nvPr>
            <p:ph type="ftr" sz="quarter" idx="11"/>
          </p:nvPr>
        </p:nvSpPr>
        <p:spPr/>
        <p:txBody>
          <a:bodyPr/>
          <a:lstStyle/>
          <a:p>
            <a:r>
              <a:rPr lang="en-US"/>
              <a:t>David A. Bader</a:t>
            </a:r>
          </a:p>
        </p:txBody>
      </p:sp>
      <p:sp>
        <p:nvSpPr>
          <p:cNvPr id="9" name="Content Placeholder 2">
            <a:extLst>
              <a:ext uri="{FF2B5EF4-FFF2-40B4-BE49-F238E27FC236}">
                <a16:creationId xmlns:a16="http://schemas.microsoft.com/office/drawing/2014/main" id="{BBB0F251-D072-4495-91FF-8D4AE0AA25F2}"/>
              </a:ext>
            </a:extLst>
          </p:cNvPr>
          <p:cNvSpPr>
            <a:spLocks noGrp="1"/>
          </p:cNvSpPr>
          <p:nvPr>
            <p:ph idx="1"/>
          </p:nvPr>
        </p:nvSpPr>
        <p:spPr>
          <a:xfrm>
            <a:off x="2190750" y="4076764"/>
            <a:ext cx="4114801" cy="2452687"/>
          </a:xfrm>
        </p:spPr>
        <p:txBody>
          <a:bodyPr anchor="ctr">
            <a:normAutofit/>
          </a:bodyPr>
          <a:lstStyle/>
          <a:p>
            <a:pPr>
              <a:lnSpc>
                <a:spcPct val="100000"/>
              </a:lnSpc>
              <a:spcBef>
                <a:spcPts val="0"/>
              </a:spcBef>
              <a:defRPr/>
            </a:pPr>
            <a:r>
              <a:rPr lang="en-US" sz="1600" dirty="0"/>
              <a:t>Urban sustainability</a:t>
            </a:r>
          </a:p>
          <a:p>
            <a:pPr>
              <a:spcBef>
                <a:spcPts val="0"/>
              </a:spcBef>
              <a:defRPr/>
            </a:pPr>
            <a:r>
              <a:rPr lang="en-US" sz="1600" dirty="0"/>
              <a:t>Healthcare analytics</a:t>
            </a:r>
          </a:p>
          <a:p>
            <a:pPr>
              <a:spcBef>
                <a:spcPts val="0"/>
              </a:spcBef>
              <a:defRPr/>
            </a:pPr>
            <a:r>
              <a:rPr lang="en-US" sz="1600" dirty="0"/>
              <a:t>Trustworthy, Free and Fair Elections</a:t>
            </a:r>
          </a:p>
          <a:p>
            <a:pPr>
              <a:spcBef>
                <a:spcPts val="0"/>
              </a:spcBef>
              <a:defRPr/>
            </a:pPr>
            <a:r>
              <a:rPr lang="en-US" sz="1600" dirty="0"/>
              <a:t>Insider threat detection</a:t>
            </a:r>
          </a:p>
          <a:p>
            <a:pPr>
              <a:spcBef>
                <a:spcPts val="0"/>
              </a:spcBef>
              <a:defRPr/>
            </a:pPr>
            <a:r>
              <a:rPr lang="en-US" sz="1600" dirty="0"/>
              <a:t>Utility infrastructure protection</a:t>
            </a:r>
          </a:p>
          <a:p>
            <a:pPr>
              <a:spcBef>
                <a:spcPts val="0"/>
              </a:spcBef>
              <a:defRPr/>
            </a:pPr>
            <a:r>
              <a:rPr lang="en-US" sz="1600" dirty="0"/>
              <a:t>Cyberattack defense</a:t>
            </a:r>
          </a:p>
          <a:p>
            <a:pPr>
              <a:spcBef>
                <a:spcPts val="0"/>
              </a:spcBef>
              <a:defRPr/>
            </a:pPr>
            <a:r>
              <a:rPr lang="en-US" sz="1600" dirty="0"/>
              <a:t>Disease outbreak and epidemic monitoring</a:t>
            </a:r>
          </a:p>
        </p:txBody>
      </p:sp>
      <p:sp>
        <p:nvSpPr>
          <p:cNvPr id="11" name="TextBox 10">
            <a:extLst>
              <a:ext uri="{FF2B5EF4-FFF2-40B4-BE49-F238E27FC236}">
                <a16:creationId xmlns:a16="http://schemas.microsoft.com/office/drawing/2014/main" id="{AE071E56-CA63-4422-ABFF-F3990D45E4EB}"/>
              </a:ext>
            </a:extLst>
          </p:cNvPr>
          <p:cNvSpPr txBox="1"/>
          <p:nvPr/>
        </p:nvSpPr>
        <p:spPr>
          <a:xfrm>
            <a:off x="163238" y="4795277"/>
            <a:ext cx="2329517" cy="1015663"/>
          </a:xfrm>
          <a:prstGeom prst="rect">
            <a:avLst/>
          </a:prstGeom>
          <a:noFill/>
        </p:spPr>
        <p:txBody>
          <a:bodyPr wrap="square">
            <a:spAutoFit/>
          </a:bodyPr>
          <a:lstStyle/>
          <a:p>
            <a:pPr algn="ctr"/>
            <a:r>
              <a:rPr lang="en-US" sz="2000" dirty="0"/>
              <a:t>Solving</a:t>
            </a:r>
            <a:br>
              <a:rPr lang="en-US" sz="2000" dirty="0"/>
            </a:br>
            <a:r>
              <a:rPr lang="en-US" sz="2000" dirty="0"/>
              <a:t>real-world challenges</a:t>
            </a:r>
          </a:p>
        </p:txBody>
      </p:sp>
    </p:spTree>
    <p:extLst>
      <p:ext uri="{BB962C8B-B14F-4D97-AF65-F5344CB8AC3E}">
        <p14:creationId xmlns:p14="http://schemas.microsoft.com/office/powerpoint/2010/main" val="224671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AE4553A-EF4F-46DA-BDE1-8D8BE2DF6CC7}"/>
              </a:ext>
            </a:extLst>
          </p:cNvPr>
          <p:cNvSpPr>
            <a:spLocks noGrp="1"/>
          </p:cNvSpPr>
          <p:nvPr>
            <p:ph type="dt" sz="half" idx="10"/>
          </p:nvPr>
        </p:nvSpPr>
        <p:spPr/>
        <p:txBody>
          <a:bodyPr/>
          <a:lstStyle/>
          <a:p>
            <a:r>
              <a:rPr lang="en-US"/>
              <a:t>26 October 2022</a:t>
            </a:r>
          </a:p>
        </p:txBody>
      </p:sp>
      <p:sp>
        <p:nvSpPr>
          <p:cNvPr id="4" name="Footer Placeholder 3">
            <a:extLst>
              <a:ext uri="{FF2B5EF4-FFF2-40B4-BE49-F238E27FC236}">
                <a16:creationId xmlns:a16="http://schemas.microsoft.com/office/drawing/2014/main" id="{323CC1DF-7945-4789-AD86-775E9EBC412D}"/>
              </a:ext>
            </a:extLst>
          </p:cNvPr>
          <p:cNvSpPr>
            <a:spLocks noGrp="1"/>
          </p:cNvSpPr>
          <p:nvPr>
            <p:ph type="ftr" sz="quarter" idx="11"/>
          </p:nvPr>
        </p:nvSpPr>
        <p:spPr/>
        <p:txBody>
          <a:bodyPr/>
          <a:lstStyle/>
          <a:p>
            <a:r>
              <a:rPr lang="en-US"/>
              <a:t>David A. Bader</a:t>
            </a:r>
          </a:p>
        </p:txBody>
      </p:sp>
      <p:sp>
        <p:nvSpPr>
          <p:cNvPr id="7" name="TextBox 6">
            <a:extLst>
              <a:ext uri="{FF2B5EF4-FFF2-40B4-BE49-F238E27FC236}">
                <a16:creationId xmlns:a16="http://schemas.microsoft.com/office/drawing/2014/main" id="{77F3A5B2-7900-4C97-8F66-368BDABA8ED4}"/>
              </a:ext>
            </a:extLst>
          </p:cNvPr>
          <p:cNvSpPr txBox="1"/>
          <p:nvPr/>
        </p:nvSpPr>
        <p:spPr>
          <a:xfrm>
            <a:off x="457200" y="6046272"/>
            <a:ext cx="9067800" cy="369332"/>
          </a:xfrm>
          <a:prstGeom prst="rect">
            <a:avLst/>
          </a:prstGeom>
          <a:noFill/>
        </p:spPr>
        <p:txBody>
          <a:bodyPr wrap="square">
            <a:spAutoFit/>
          </a:bodyPr>
          <a:lstStyle/>
          <a:p>
            <a:r>
              <a:rPr lang="en-US" dirty="0"/>
              <a:t>https://news.njit.edu/institute-data-science-aims-democratize-supercomputing-nsf-grant</a:t>
            </a:r>
          </a:p>
        </p:txBody>
      </p:sp>
      <p:pic>
        <p:nvPicPr>
          <p:cNvPr id="11" name="Picture 10">
            <a:extLst>
              <a:ext uri="{FF2B5EF4-FFF2-40B4-BE49-F238E27FC236}">
                <a16:creationId xmlns:a16="http://schemas.microsoft.com/office/drawing/2014/main" id="{DDB511FC-4D2D-4109-AF75-199BBBA672DC}"/>
              </a:ext>
            </a:extLst>
          </p:cNvPr>
          <p:cNvPicPr>
            <a:picLocks noChangeAspect="1"/>
          </p:cNvPicPr>
          <p:nvPr/>
        </p:nvPicPr>
        <p:blipFill rotWithShape="1">
          <a:blip r:embed="rId2">
            <a:clrChange>
              <a:clrFrom>
                <a:srgbClr val="FFFFFF"/>
              </a:clrFrom>
              <a:clrTo>
                <a:srgbClr val="FFFFFF">
                  <a:alpha val="0"/>
                </a:srgbClr>
              </a:clrTo>
            </a:clrChange>
          </a:blip>
          <a:srcRect l="16250" t="9615" r="13126"/>
          <a:stretch/>
        </p:blipFill>
        <p:spPr>
          <a:xfrm>
            <a:off x="0" y="74378"/>
            <a:ext cx="8610600" cy="5969000"/>
          </a:xfrm>
          <a:prstGeom prst="rect">
            <a:avLst/>
          </a:prstGeom>
        </p:spPr>
      </p:pic>
      <p:sp>
        <p:nvSpPr>
          <p:cNvPr id="8" name="Title 1">
            <a:extLst>
              <a:ext uri="{FF2B5EF4-FFF2-40B4-BE49-F238E27FC236}">
                <a16:creationId xmlns:a16="http://schemas.microsoft.com/office/drawing/2014/main" id="{CDE9B76F-8276-40D4-893B-97E5B971FAEF}"/>
              </a:ext>
            </a:extLst>
          </p:cNvPr>
          <p:cNvSpPr txBox="1">
            <a:spLocks/>
          </p:cNvSpPr>
          <p:nvPr/>
        </p:nvSpPr>
        <p:spPr>
          <a:xfrm>
            <a:off x="6934200" y="2144478"/>
            <a:ext cx="5105399" cy="2656122"/>
          </a:xfrm>
          <a:prstGeom prst="rect">
            <a:avLst/>
          </a:prstGeom>
          <a:ln>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High Performance Algorithms for Interactive Data Science at Scale</a:t>
            </a:r>
            <a:br>
              <a:rPr lang="en-US" sz="3200" dirty="0"/>
            </a:br>
            <a:r>
              <a:rPr lang="en-US" sz="2400" dirty="0"/>
              <a:t>(PI: Bader) </a:t>
            </a:r>
            <a:br>
              <a:rPr lang="en-US" sz="2400" dirty="0"/>
            </a:br>
            <a:r>
              <a:rPr lang="en-US" sz="2400" dirty="0"/>
              <a:t>3/2021 – 2/2023</a:t>
            </a:r>
            <a:br>
              <a:rPr lang="en-US" sz="2400" dirty="0"/>
            </a:br>
            <a:r>
              <a:rPr lang="en-US" sz="2400" dirty="0"/>
              <a:t>NSF CCF-2109988</a:t>
            </a:r>
            <a:endParaRPr lang="en-US" sz="3200" dirty="0"/>
          </a:p>
        </p:txBody>
      </p:sp>
      <p:pic>
        <p:nvPicPr>
          <p:cNvPr id="9" name="Picture 2">
            <a:extLst>
              <a:ext uri="{FF2B5EF4-FFF2-40B4-BE49-F238E27FC236}">
                <a16:creationId xmlns:a16="http://schemas.microsoft.com/office/drawing/2014/main" id="{264AD3D8-6C47-4CCA-9C5C-DF346158D4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48149" y="3310496"/>
            <a:ext cx="2356558" cy="132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55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1DC2E-9F28-C29D-8BB7-47425E957B11}"/>
              </a:ext>
            </a:extLst>
          </p:cNvPr>
          <p:cNvSpPr>
            <a:spLocks noGrp="1"/>
          </p:cNvSpPr>
          <p:nvPr>
            <p:ph type="title"/>
          </p:nvPr>
        </p:nvSpPr>
        <p:spPr>
          <a:xfrm>
            <a:off x="304800" y="136525"/>
            <a:ext cx="10515600" cy="1325563"/>
          </a:xfrm>
        </p:spPr>
        <p:txBody>
          <a:bodyPr/>
          <a:lstStyle/>
          <a:p>
            <a:r>
              <a:rPr lang="en-US" dirty="0"/>
              <a:t>Publications</a:t>
            </a:r>
          </a:p>
        </p:txBody>
      </p:sp>
      <p:sp>
        <p:nvSpPr>
          <p:cNvPr id="3" name="Content Placeholder 2">
            <a:extLst>
              <a:ext uri="{FF2B5EF4-FFF2-40B4-BE49-F238E27FC236}">
                <a16:creationId xmlns:a16="http://schemas.microsoft.com/office/drawing/2014/main" id="{3877CC2E-5E96-5A50-C132-FDA1688CB75C}"/>
              </a:ext>
            </a:extLst>
          </p:cNvPr>
          <p:cNvSpPr>
            <a:spLocks noGrp="1"/>
          </p:cNvSpPr>
          <p:nvPr>
            <p:ph idx="1"/>
          </p:nvPr>
        </p:nvSpPr>
        <p:spPr>
          <a:xfrm>
            <a:off x="304800" y="1462088"/>
            <a:ext cx="11582400" cy="4633912"/>
          </a:xfrm>
        </p:spPr>
        <p:txBody>
          <a:bodyPr>
            <a:normAutofit fontScale="70000" lnSpcReduction="20000"/>
          </a:bodyPr>
          <a:lstStyle/>
          <a:p>
            <a:pPr algn="just"/>
            <a:r>
              <a:rPr lang="en-US" b="1" dirty="0"/>
              <a:t>Oliver Alvarado Rodriguez, </a:t>
            </a:r>
            <a:r>
              <a:rPr lang="en-US" b="1" dirty="0" err="1"/>
              <a:t>Zhihui</a:t>
            </a:r>
            <a:r>
              <a:rPr lang="en-US" b="1" dirty="0"/>
              <a:t> Du, Joseph Patchett, Fuhuan Li, David Bader (2022). Arachne: An Arkouda Package for Large-Scale Graph Analytics. IEEE HPEC.</a:t>
            </a:r>
            <a:endParaRPr lang="en-US" dirty="0"/>
          </a:p>
          <a:p>
            <a:pPr algn="just"/>
            <a:r>
              <a:rPr lang="en-US" dirty="0" err="1"/>
              <a:t>Zhihui</a:t>
            </a:r>
            <a:r>
              <a:rPr lang="en-US" dirty="0"/>
              <a:t> Du, Joseph Patchett, Oliver Alvarado Rodriguez, Fuhuan Li, David Bader (2022). High-Performance Truss Analysis in Arkouda. IEEE </a:t>
            </a:r>
            <a:r>
              <a:rPr lang="en-US" dirty="0" err="1"/>
              <a:t>HiPC</a:t>
            </a:r>
            <a:r>
              <a:rPr lang="en-US" dirty="0"/>
              <a:t>.</a:t>
            </a:r>
          </a:p>
          <a:p>
            <a:pPr algn="just"/>
            <a:r>
              <a:rPr lang="en-US" dirty="0"/>
              <a:t>Joseph Patchett, </a:t>
            </a:r>
            <a:r>
              <a:rPr lang="en-US" dirty="0" err="1"/>
              <a:t>Zhihui</a:t>
            </a:r>
            <a:r>
              <a:rPr lang="en-US" dirty="0"/>
              <a:t> Du, Fuhuan Li, David Bader (2022). Triangle Centrality in Arkouda. IEEE HPEC.</a:t>
            </a:r>
          </a:p>
          <a:p>
            <a:pPr algn="just"/>
            <a:r>
              <a:rPr lang="en-US" dirty="0" err="1"/>
              <a:t>Zhihui</a:t>
            </a:r>
            <a:r>
              <a:rPr lang="en-US" dirty="0"/>
              <a:t> Du, Oliver Alvarado Rodriguez, David Bader (2021). Large Scale String Analytics In Arkouda. IEEE HPEC.</a:t>
            </a:r>
          </a:p>
          <a:p>
            <a:pPr algn="just"/>
            <a:r>
              <a:rPr lang="en-US" dirty="0" err="1"/>
              <a:t>Zhihui</a:t>
            </a:r>
            <a:r>
              <a:rPr lang="en-US" dirty="0"/>
              <a:t> Du, Oliver Alvarado Rodriguez, David Bader (2021). Enabling Exploratory Large Scale Graph Analytics through Arkouda. IEEE HPEC.</a:t>
            </a:r>
          </a:p>
          <a:p>
            <a:pPr algn="just"/>
            <a:r>
              <a:rPr lang="en-US" dirty="0"/>
              <a:t>Joseph Patchett, </a:t>
            </a:r>
            <a:r>
              <a:rPr lang="en-US" dirty="0" err="1"/>
              <a:t>Zhihui</a:t>
            </a:r>
            <a:r>
              <a:rPr lang="en-US" dirty="0"/>
              <a:t> Du, David Bader (2021). K-Truss Implementation in Arkouda (Extended Abstract). IEEE HPEC.</a:t>
            </a:r>
          </a:p>
          <a:p>
            <a:pPr algn="just"/>
            <a:r>
              <a:rPr lang="en-US" dirty="0" err="1"/>
              <a:t>Zhihui</a:t>
            </a:r>
            <a:r>
              <a:rPr lang="en-US" dirty="0"/>
              <a:t> Du, Oliver Alvarado Rodriguez, Joseph Patchett, David Bader (2021). Interactive Graph Stream Analytics in Arkouda. Algorithms.</a:t>
            </a:r>
          </a:p>
          <a:p>
            <a:pPr algn="just"/>
            <a:r>
              <a:rPr lang="en-US" dirty="0" err="1"/>
              <a:t>Zhihui</a:t>
            </a:r>
            <a:r>
              <a:rPr lang="en-US" dirty="0"/>
              <a:t> Du, Oliver Alvarado Rodriguez, David A. Bader, Michael Merrill, William Reus (2021). Exploratory Large Scale Graph Analytics in Arkouda. CHIUW.</a:t>
            </a:r>
          </a:p>
        </p:txBody>
      </p:sp>
      <p:sp>
        <p:nvSpPr>
          <p:cNvPr id="4" name="Date Placeholder 3">
            <a:extLst>
              <a:ext uri="{FF2B5EF4-FFF2-40B4-BE49-F238E27FC236}">
                <a16:creationId xmlns:a16="http://schemas.microsoft.com/office/drawing/2014/main" id="{E9CE9754-AACA-B0D5-B943-D1DF36F6275E}"/>
              </a:ext>
            </a:extLst>
          </p:cNvPr>
          <p:cNvSpPr>
            <a:spLocks noGrp="1"/>
          </p:cNvSpPr>
          <p:nvPr>
            <p:ph type="dt" sz="half" idx="10"/>
          </p:nvPr>
        </p:nvSpPr>
        <p:spPr/>
        <p:txBody>
          <a:bodyPr/>
          <a:lstStyle/>
          <a:p>
            <a:r>
              <a:rPr lang="en-US"/>
              <a:t>26 October 2022</a:t>
            </a:r>
          </a:p>
        </p:txBody>
      </p:sp>
      <p:sp>
        <p:nvSpPr>
          <p:cNvPr id="5" name="Footer Placeholder 4">
            <a:extLst>
              <a:ext uri="{FF2B5EF4-FFF2-40B4-BE49-F238E27FC236}">
                <a16:creationId xmlns:a16="http://schemas.microsoft.com/office/drawing/2014/main" id="{C699531A-0D6B-283F-4B2E-5C8E6660EB2B}"/>
              </a:ext>
            </a:extLst>
          </p:cNvPr>
          <p:cNvSpPr>
            <a:spLocks noGrp="1"/>
          </p:cNvSpPr>
          <p:nvPr>
            <p:ph type="ftr" sz="quarter" idx="11"/>
          </p:nvPr>
        </p:nvSpPr>
        <p:spPr/>
        <p:txBody>
          <a:bodyPr/>
          <a:lstStyle/>
          <a:p>
            <a:r>
              <a:rPr lang="en-US"/>
              <a:t>David A. Bader</a:t>
            </a:r>
          </a:p>
        </p:txBody>
      </p:sp>
    </p:spTree>
    <p:extLst>
      <p:ext uri="{BB962C8B-B14F-4D97-AF65-F5344CB8AC3E}">
        <p14:creationId xmlns:p14="http://schemas.microsoft.com/office/powerpoint/2010/main" val="360688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5B5B-B27D-AD91-49E2-B0198C200BB8}"/>
              </a:ext>
            </a:extLst>
          </p:cNvPr>
          <p:cNvSpPr>
            <a:spLocks noGrp="1"/>
          </p:cNvSpPr>
          <p:nvPr>
            <p:ph type="title"/>
          </p:nvPr>
        </p:nvSpPr>
        <p:spPr>
          <a:xfrm>
            <a:off x="6417733" y="490537"/>
            <a:ext cx="5291663" cy="1628775"/>
          </a:xfrm>
        </p:spPr>
        <p:txBody>
          <a:bodyPr vert="horz" lIns="91440" tIns="45720" rIns="91440" bIns="45720" rtlCol="0" anchor="b">
            <a:normAutofit/>
          </a:bodyPr>
          <a:lstStyle/>
          <a:p>
            <a:r>
              <a:rPr lang="en-US" sz="4000" dirty="0">
                <a:solidFill>
                  <a:srgbClr val="7030A0"/>
                </a:solidFill>
              </a:rPr>
              <a:t>Arkouda</a:t>
            </a:r>
            <a:r>
              <a:rPr lang="en-US" sz="4000" dirty="0"/>
              <a:t> Founders &amp; Contributors</a:t>
            </a:r>
          </a:p>
        </p:txBody>
      </p:sp>
      <p:pic>
        <p:nvPicPr>
          <p:cNvPr id="10" name="Picture 9" descr="Graphical user interface&#10;&#10;Description automatically generated">
            <a:extLst>
              <a:ext uri="{FF2B5EF4-FFF2-40B4-BE49-F238E27FC236}">
                <a16:creationId xmlns:a16="http://schemas.microsoft.com/office/drawing/2014/main" id="{4AA96E82-F5F0-DA83-149B-F1F6F70D2BC5}"/>
              </a:ext>
            </a:extLst>
          </p:cNvPr>
          <p:cNvPicPr>
            <a:picLocks noChangeAspect="1"/>
          </p:cNvPicPr>
          <p:nvPr/>
        </p:nvPicPr>
        <p:blipFill rotWithShape="1">
          <a:blip r:embed="rId3">
            <a:extLst>
              <a:ext uri="{28A0092B-C50C-407E-A947-70E740481C1C}">
                <a14:useLocalDpi xmlns:a14="http://schemas.microsoft.com/office/drawing/2010/main" val="0"/>
              </a:ext>
            </a:extLst>
          </a:blip>
          <a:srcRect l="5434" r="5434"/>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6" name="Slide Number Placeholder 5">
            <a:extLst>
              <a:ext uri="{FF2B5EF4-FFF2-40B4-BE49-F238E27FC236}">
                <a16:creationId xmlns:a16="http://schemas.microsoft.com/office/drawing/2014/main" id="{05BFB56C-D24B-56EF-F01B-75615FC3F080}"/>
              </a:ext>
            </a:extLst>
          </p:cNvPr>
          <p:cNvSpPr>
            <a:spLocks noGrp="1"/>
          </p:cNvSpPr>
          <p:nvPr>
            <p:ph type="sldNum" sz="quarter" idx="12"/>
          </p:nvPr>
        </p:nvSpPr>
        <p:spPr>
          <a:xfrm>
            <a:off x="481013" y="6356350"/>
            <a:ext cx="685800" cy="365125"/>
          </a:xfrm>
        </p:spPr>
        <p:txBody>
          <a:bodyPr vert="horz" lIns="91440" tIns="45720" rIns="91440" bIns="45720" rtlCol="0">
            <a:normAutofit/>
          </a:bodyPr>
          <a:lstStyle/>
          <a:p>
            <a:pPr>
              <a:spcAft>
                <a:spcPts val="600"/>
              </a:spcAft>
              <a:defRPr/>
            </a:pPr>
            <a:fld id="{FBC21C09-1F28-420E-9762-2681B3C98751}" type="slidenum">
              <a:rPr lang="en-US">
                <a:solidFill>
                  <a:srgbClr val="FFFFFF"/>
                </a:solidFill>
                <a:latin typeface="Calibri" panose="020F0502020204030204"/>
              </a:rPr>
              <a:pPr>
                <a:spcAft>
                  <a:spcPts val="600"/>
                </a:spcAft>
                <a:defRPr/>
              </a:pPr>
              <a:t>7</a:t>
            </a:fld>
            <a:endParaRPr lang="en-US">
              <a:solidFill>
                <a:srgbClr val="FFFFFF"/>
              </a:solidFill>
              <a:latin typeface="Calibri" panose="020F0502020204030204"/>
            </a:endParaRPr>
          </a:p>
        </p:txBody>
      </p:sp>
      <p:sp>
        <p:nvSpPr>
          <p:cNvPr id="3" name="Content Placeholder 2">
            <a:extLst>
              <a:ext uri="{FF2B5EF4-FFF2-40B4-BE49-F238E27FC236}">
                <a16:creationId xmlns:a16="http://schemas.microsoft.com/office/drawing/2014/main" id="{317B43A5-0D86-82E6-B719-49224E496AA1}"/>
              </a:ext>
            </a:extLst>
          </p:cNvPr>
          <p:cNvSpPr>
            <a:spLocks noGrp="1"/>
          </p:cNvSpPr>
          <p:nvPr>
            <p:ph idx="1"/>
          </p:nvPr>
        </p:nvSpPr>
        <p:spPr>
          <a:xfrm>
            <a:off x="6417734" y="2614612"/>
            <a:ext cx="5291663" cy="3752849"/>
          </a:xfrm>
        </p:spPr>
        <p:txBody>
          <a:bodyPr vert="horz" lIns="91440" tIns="45720" rIns="91440" bIns="45720" rtlCol="0">
            <a:normAutofit/>
          </a:bodyPr>
          <a:lstStyle/>
          <a:p>
            <a:pPr marL="0" indent="0">
              <a:buNone/>
            </a:pPr>
            <a:r>
              <a:rPr lang="en-US" sz="1800" b="1" dirty="0"/>
              <a:t>Main Founders:</a:t>
            </a:r>
          </a:p>
          <a:p>
            <a:r>
              <a:rPr lang="en-US" sz="1800" dirty="0"/>
              <a:t>Michael Merrill  – US government </a:t>
            </a:r>
          </a:p>
          <a:p>
            <a:r>
              <a:rPr lang="en-US" sz="1800" dirty="0"/>
              <a:t>William Reus – US government </a:t>
            </a:r>
          </a:p>
          <a:p>
            <a:pPr marL="0" indent="0">
              <a:buNone/>
            </a:pPr>
            <a:r>
              <a:rPr lang="en-US" sz="1800" b="1" dirty="0"/>
              <a:t>Main Contributors:</a:t>
            </a:r>
          </a:p>
          <a:p>
            <a:r>
              <a:rPr lang="en-US" sz="1800" dirty="0"/>
              <a:t>https://</a:t>
            </a:r>
            <a:r>
              <a:rPr lang="en-US" sz="1800" dirty="0" err="1"/>
              <a:t>github.com</a:t>
            </a:r>
            <a:r>
              <a:rPr lang="en-US" sz="1800" dirty="0"/>
              <a:t>/Bears-R-Us/</a:t>
            </a:r>
            <a:r>
              <a:rPr lang="en-US" sz="1800" dirty="0" err="1"/>
              <a:t>arkouda</a:t>
            </a:r>
            <a:r>
              <a:rPr lang="en-US" sz="1800" dirty="0"/>
              <a:t>/graphs/contributors</a:t>
            </a:r>
          </a:p>
        </p:txBody>
      </p:sp>
    </p:spTree>
    <p:extLst>
      <p:ext uri="{BB962C8B-B14F-4D97-AF65-F5344CB8AC3E}">
        <p14:creationId xmlns:p14="http://schemas.microsoft.com/office/powerpoint/2010/main" val="2256568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A0A6C-3367-B675-6C92-5C829444E72B}"/>
              </a:ext>
            </a:extLst>
          </p:cNvPr>
          <p:cNvSpPr>
            <a:spLocks noGrp="1"/>
          </p:cNvSpPr>
          <p:nvPr>
            <p:ph type="title"/>
          </p:nvPr>
        </p:nvSpPr>
        <p:spPr/>
        <p:txBody>
          <a:bodyPr/>
          <a:lstStyle/>
          <a:p>
            <a:r>
              <a:rPr lang="en-US" dirty="0">
                <a:solidFill>
                  <a:srgbClr val="7030A0"/>
                </a:solidFill>
              </a:rPr>
              <a:t>Arkouda</a:t>
            </a:r>
            <a:r>
              <a:rPr lang="en-US" dirty="0"/>
              <a:t>: Dedication to </a:t>
            </a:r>
            <a:r>
              <a:rPr lang="en-US" b="1" dirty="0"/>
              <a:t>Michael H. Merrill</a:t>
            </a:r>
            <a:br>
              <a:rPr lang="en-US" dirty="0"/>
            </a:br>
            <a:r>
              <a:rPr lang="en-US" sz="2400" dirty="0"/>
              <a:t>(June 2, 1964 ~ November 8, 2022)</a:t>
            </a:r>
          </a:p>
        </p:txBody>
      </p:sp>
      <p:sp>
        <p:nvSpPr>
          <p:cNvPr id="4" name="Date Placeholder 3">
            <a:extLst>
              <a:ext uri="{FF2B5EF4-FFF2-40B4-BE49-F238E27FC236}">
                <a16:creationId xmlns:a16="http://schemas.microsoft.com/office/drawing/2014/main" id="{F52BB167-A6AC-A3C8-8C3B-69B29B44A199}"/>
              </a:ext>
            </a:extLst>
          </p:cNvPr>
          <p:cNvSpPr>
            <a:spLocks noGrp="1"/>
          </p:cNvSpPr>
          <p:nvPr>
            <p:ph type="dt" sz="half" idx="10"/>
          </p:nvPr>
        </p:nvSpPr>
        <p:spPr/>
        <p:txBody>
          <a:bodyPr/>
          <a:lstStyle/>
          <a:p>
            <a:r>
              <a:rPr lang="en-US"/>
              <a:t>11 November 2022</a:t>
            </a:r>
          </a:p>
        </p:txBody>
      </p:sp>
      <p:sp>
        <p:nvSpPr>
          <p:cNvPr id="5" name="Footer Placeholder 4">
            <a:extLst>
              <a:ext uri="{FF2B5EF4-FFF2-40B4-BE49-F238E27FC236}">
                <a16:creationId xmlns:a16="http://schemas.microsoft.com/office/drawing/2014/main" id="{E5AC5538-0C8F-B10B-7761-361EF5ED1B69}"/>
              </a:ext>
            </a:extLst>
          </p:cNvPr>
          <p:cNvSpPr>
            <a:spLocks noGrp="1"/>
          </p:cNvSpPr>
          <p:nvPr>
            <p:ph type="ftr" sz="quarter" idx="11"/>
          </p:nvPr>
        </p:nvSpPr>
        <p:spPr/>
        <p:txBody>
          <a:bodyPr/>
          <a:lstStyle/>
          <a:p>
            <a:r>
              <a:rPr lang="en-US"/>
              <a:t>David A. Bader</a:t>
            </a:r>
          </a:p>
        </p:txBody>
      </p:sp>
      <p:pic>
        <p:nvPicPr>
          <p:cNvPr id="2050" name="Picture 2">
            <a:extLst>
              <a:ext uri="{FF2B5EF4-FFF2-40B4-BE49-F238E27FC236}">
                <a16:creationId xmlns:a16="http://schemas.microsoft.com/office/drawing/2014/main" id="{3FFF5E2A-6016-2334-9105-F4E1918FFA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0705" y="1685321"/>
            <a:ext cx="3358189"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B80E6C-6990-6092-C23E-1D41840E1BF5}"/>
              </a:ext>
            </a:extLst>
          </p:cNvPr>
          <p:cNvSpPr txBox="1"/>
          <p:nvPr/>
        </p:nvSpPr>
        <p:spPr>
          <a:xfrm>
            <a:off x="4038600" y="2163901"/>
            <a:ext cx="8077199" cy="3170099"/>
          </a:xfrm>
          <a:prstGeom prst="rect">
            <a:avLst/>
          </a:prstGeom>
          <a:noFill/>
        </p:spPr>
        <p:txBody>
          <a:bodyPr wrap="square">
            <a:spAutoFit/>
          </a:bodyPr>
          <a:lstStyle/>
          <a:p>
            <a:pPr algn="l"/>
            <a:r>
              <a:rPr lang="en-US" sz="2000" b="1" i="0" dirty="0">
                <a:solidFill>
                  <a:srgbClr val="444444"/>
                </a:solidFill>
                <a:effectLst/>
                <a:latin typeface="Helvetica Neue"/>
              </a:rPr>
              <a:t>“Mike was a dedicated civil servant. He was a Computer Scientist at the Department of Defense for 34 years and was recognized in 2022 with a Distinguished Civilian Service Medal. He loved computers and technology, especially high performance computing. Mike was a problem solver and innovative thinker; he was recognized for inspiring and leading numerous large projects over the course of his career. He loved to share his knowledge and mentored many colleagues over the years—sometimes calling them his kids, sometimes his minions, but always calling them his friend.”</a:t>
            </a:r>
            <a:endParaRPr lang="en-US" sz="2000" b="0" i="0" dirty="0">
              <a:solidFill>
                <a:srgbClr val="444444"/>
              </a:solidFill>
              <a:effectLst/>
              <a:latin typeface="Helvetica Neue"/>
            </a:endParaRPr>
          </a:p>
        </p:txBody>
      </p:sp>
    </p:spTree>
    <p:extLst>
      <p:ext uri="{BB962C8B-B14F-4D97-AF65-F5344CB8AC3E}">
        <p14:creationId xmlns:p14="http://schemas.microsoft.com/office/powerpoint/2010/main" val="2471764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7F511-8E9E-0ECC-0D59-49956522128D}"/>
              </a:ext>
            </a:extLst>
          </p:cNvPr>
          <p:cNvSpPr>
            <a:spLocks noGrp="1"/>
          </p:cNvSpPr>
          <p:nvPr>
            <p:ph type="title"/>
          </p:nvPr>
        </p:nvSpPr>
        <p:spPr>
          <a:xfrm>
            <a:off x="76200" y="43694"/>
            <a:ext cx="10515600" cy="794506"/>
          </a:xfrm>
        </p:spPr>
        <p:txBody>
          <a:bodyPr/>
          <a:lstStyle/>
          <a:p>
            <a:r>
              <a:rPr lang="en-US" dirty="0">
                <a:solidFill>
                  <a:srgbClr val="FF0000"/>
                </a:solidFill>
              </a:rPr>
              <a:t>Arachne</a:t>
            </a:r>
            <a:r>
              <a:rPr lang="en-US" dirty="0"/>
              <a:t> Developers</a:t>
            </a:r>
          </a:p>
        </p:txBody>
      </p:sp>
      <p:sp>
        <p:nvSpPr>
          <p:cNvPr id="4" name="Date Placeholder 3">
            <a:extLst>
              <a:ext uri="{FF2B5EF4-FFF2-40B4-BE49-F238E27FC236}">
                <a16:creationId xmlns:a16="http://schemas.microsoft.com/office/drawing/2014/main" id="{F96F6EDA-6C64-DC99-2738-0315BCF2D49D}"/>
              </a:ext>
            </a:extLst>
          </p:cNvPr>
          <p:cNvSpPr>
            <a:spLocks noGrp="1"/>
          </p:cNvSpPr>
          <p:nvPr>
            <p:ph type="dt" sz="half" idx="10"/>
          </p:nvPr>
        </p:nvSpPr>
        <p:spPr/>
        <p:txBody>
          <a:bodyPr/>
          <a:lstStyle/>
          <a:p>
            <a:r>
              <a:rPr lang="en-US"/>
              <a:t>05 December 2022</a:t>
            </a:r>
          </a:p>
        </p:txBody>
      </p:sp>
      <p:sp>
        <p:nvSpPr>
          <p:cNvPr id="5" name="Footer Placeholder 4">
            <a:extLst>
              <a:ext uri="{FF2B5EF4-FFF2-40B4-BE49-F238E27FC236}">
                <a16:creationId xmlns:a16="http://schemas.microsoft.com/office/drawing/2014/main" id="{115433E2-88A2-4EA2-D81E-14B9A068C2D2}"/>
              </a:ext>
            </a:extLst>
          </p:cNvPr>
          <p:cNvSpPr>
            <a:spLocks noGrp="1"/>
          </p:cNvSpPr>
          <p:nvPr>
            <p:ph type="ftr" sz="quarter" idx="11"/>
          </p:nvPr>
        </p:nvSpPr>
        <p:spPr/>
        <p:txBody>
          <a:bodyPr/>
          <a:lstStyle/>
          <a:p>
            <a:r>
              <a:rPr lang="en-US"/>
              <a:t>Oliver Alvarado Rodriguez</a:t>
            </a:r>
          </a:p>
        </p:txBody>
      </p:sp>
      <p:sp>
        <p:nvSpPr>
          <p:cNvPr id="6" name="Slide Number Placeholder 5">
            <a:extLst>
              <a:ext uri="{FF2B5EF4-FFF2-40B4-BE49-F238E27FC236}">
                <a16:creationId xmlns:a16="http://schemas.microsoft.com/office/drawing/2014/main" id="{7CF7BB86-FF6B-65AC-5424-DB2AF31B99ED}"/>
              </a:ext>
            </a:extLst>
          </p:cNvPr>
          <p:cNvSpPr>
            <a:spLocks noGrp="1"/>
          </p:cNvSpPr>
          <p:nvPr>
            <p:ph type="sldNum" sz="quarter" idx="12"/>
          </p:nvPr>
        </p:nvSpPr>
        <p:spPr/>
        <p:txBody>
          <a:bodyPr/>
          <a:lstStyle/>
          <a:p>
            <a:fld id="{FBC21C09-1F28-420E-9762-2681B3C98751}" type="slidenum">
              <a:rPr lang="en-US" smtClean="0"/>
              <a:t>9</a:t>
            </a:fld>
            <a:endParaRPr lang="en-US"/>
          </a:p>
        </p:txBody>
      </p:sp>
      <p:pic>
        <p:nvPicPr>
          <p:cNvPr id="1030" name="Picture 6" descr="Oliver Alvarado Rodriguez">
            <a:extLst>
              <a:ext uri="{FF2B5EF4-FFF2-40B4-BE49-F238E27FC236}">
                <a16:creationId xmlns:a16="http://schemas.microsoft.com/office/drawing/2014/main" id="{EC9AE4B0-F496-16AC-4960-2179BB07E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8672" y="929576"/>
            <a:ext cx="1683544" cy="16835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vatar">
            <a:extLst>
              <a:ext uri="{FF2B5EF4-FFF2-40B4-BE49-F238E27FC236}">
                <a16:creationId xmlns:a16="http://schemas.microsoft.com/office/drawing/2014/main" id="{B04C170B-2624-71F5-DB24-4F7E04E06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144" y="944260"/>
            <a:ext cx="1683544" cy="16835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oseph Patchett - NJBDA - New Jersey Big Data Alliance">
            <a:extLst>
              <a:ext uri="{FF2B5EF4-FFF2-40B4-BE49-F238E27FC236}">
                <a16:creationId xmlns:a16="http://schemas.microsoft.com/office/drawing/2014/main" id="{43FC9B85-B482-B166-D8CF-45736F996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755" y="940450"/>
            <a:ext cx="1679734" cy="16797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hihui Du">
            <a:extLst>
              <a:ext uri="{FF2B5EF4-FFF2-40B4-BE49-F238E27FC236}">
                <a16:creationId xmlns:a16="http://schemas.microsoft.com/office/drawing/2014/main" id="{F2C56E1A-10CD-AE5C-4ED8-CE803B44CB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914891"/>
            <a:ext cx="1683544" cy="16835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vid A. Bader">
            <a:extLst>
              <a:ext uri="{FF2B5EF4-FFF2-40B4-BE49-F238E27FC236}">
                <a16:creationId xmlns:a16="http://schemas.microsoft.com/office/drawing/2014/main" id="{8585EEDD-77E4-28BF-2EAB-691F47D57E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2697" y="925766"/>
            <a:ext cx="1683544" cy="168354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5AD9A14-80E5-0141-E492-DDA816F285F2}"/>
              </a:ext>
            </a:extLst>
          </p:cNvPr>
          <p:cNvSpPr txBox="1"/>
          <p:nvPr/>
        </p:nvSpPr>
        <p:spPr>
          <a:xfrm>
            <a:off x="457200" y="2609310"/>
            <a:ext cx="1683543" cy="553998"/>
          </a:xfrm>
          <a:prstGeom prst="rect">
            <a:avLst/>
          </a:prstGeom>
          <a:noFill/>
        </p:spPr>
        <p:txBody>
          <a:bodyPr wrap="square" rtlCol="0">
            <a:spAutoFit/>
          </a:bodyPr>
          <a:lstStyle/>
          <a:p>
            <a:pPr algn="ctr"/>
            <a:r>
              <a:rPr lang="en-US" sz="1500" dirty="0" err="1"/>
              <a:t>Zhihui</a:t>
            </a:r>
            <a:r>
              <a:rPr lang="en-US" sz="1500" dirty="0"/>
              <a:t> Du</a:t>
            </a:r>
          </a:p>
          <a:p>
            <a:pPr algn="ctr"/>
            <a:r>
              <a:rPr lang="en-US" sz="1500" dirty="0"/>
              <a:t>Research Scientist</a:t>
            </a:r>
          </a:p>
        </p:txBody>
      </p:sp>
      <p:sp>
        <p:nvSpPr>
          <p:cNvPr id="12" name="TextBox 11">
            <a:extLst>
              <a:ext uri="{FF2B5EF4-FFF2-40B4-BE49-F238E27FC236}">
                <a16:creationId xmlns:a16="http://schemas.microsoft.com/office/drawing/2014/main" id="{3C08BB87-BE62-2418-8EC3-406626B8127E}"/>
              </a:ext>
            </a:extLst>
          </p:cNvPr>
          <p:cNvSpPr txBox="1"/>
          <p:nvPr/>
        </p:nvSpPr>
        <p:spPr>
          <a:xfrm>
            <a:off x="2732694" y="2598435"/>
            <a:ext cx="1683543" cy="784830"/>
          </a:xfrm>
          <a:prstGeom prst="rect">
            <a:avLst/>
          </a:prstGeom>
          <a:noFill/>
        </p:spPr>
        <p:txBody>
          <a:bodyPr wrap="square" rtlCol="0">
            <a:spAutoFit/>
          </a:bodyPr>
          <a:lstStyle/>
          <a:p>
            <a:pPr algn="ctr"/>
            <a:r>
              <a:rPr lang="en-US" sz="1500" dirty="0"/>
              <a:t>Oliver Alvarado Rodriguez</a:t>
            </a:r>
          </a:p>
          <a:p>
            <a:pPr algn="ctr"/>
            <a:r>
              <a:rPr lang="en-US" sz="1500" dirty="0"/>
              <a:t>PhD Candidate</a:t>
            </a:r>
          </a:p>
        </p:txBody>
      </p:sp>
      <p:sp>
        <p:nvSpPr>
          <p:cNvPr id="13" name="TextBox 12">
            <a:extLst>
              <a:ext uri="{FF2B5EF4-FFF2-40B4-BE49-F238E27FC236}">
                <a16:creationId xmlns:a16="http://schemas.microsoft.com/office/drawing/2014/main" id="{3ED18538-2FA1-CF9D-906E-9522C49DB05A}"/>
              </a:ext>
            </a:extLst>
          </p:cNvPr>
          <p:cNvSpPr txBox="1"/>
          <p:nvPr/>
        </p:nvSpPr>
        <p:spPr>
          <a:xfrm>
            <a:off x="4960145" y="2639472"/>
            <a:ext cx="1683543" cy="553998"/>
          </a:xfrm>
          <a:prstGeom prst="rect">
            <a:avLst/>
          </a:prstGeom>
          <a:noFill/>
        </p:spPr>
        <p:txBody>
          <a:bodyPr wrap="square" rtlCol="0">
            <a:spAutoFit/>
          </a:bodyPr>
          <a:lstStyle/>
          <a:p>
            <a:pPr algn="ctr"/>
            <a:r>
              <a:rPr lang="en-US" sz="1500" dirty="0" err="1"/>
              <a:t>Naren</a:t>
            </a:r>
            <a:r>
              <a:rPr lang="en-US" sz="1500" dirty="0"/>
              <a:t> </a:t>
            </a:r>
            <a:r>
              <a:rPr lang="en-US" sz="1500" dirty="0" err="1"/>
              <a:t>Khatwani</a:t>
            </a:r>
            <a:endParaRPr lang="en-US" sz="1500" dirty="0"/>
          </a:p>
          <a:p>
            <a:pPr algn="ctr"/>
            <a:r>
              <a:rPr lang="en-US" sz="1500" dirty="0"/>
              <a:t>MS student</a:t>
            </a:r>
          </a:p>
        </p:txBody>
      </p:sp>
      <p:sp>
        <p:nvSpPr>
          <p:cNvPr id="14" name="TextBox 13">
            <a:extLst>
              <a:ext uri="{FF2B5EF4-FFF2-40B4-BE49-F238E27FC236}">
                <a16:creationId xmlns:a16="http://schemas.microsoft.com/office/drawing/2014/main" id="{B0379B28-4D45-3E02-FB33-9ACA929C8F43}"/>
              </a:ext>
            </a:extLst>
          </p:cNvPr>
          <p:cNvSpPr txBox="1"/>
          <p:nvPr/>
        </p:nvSpPr>
        <p:spPr>
          <a:xfrm>
            <a:off x="7311628" y="2620184"/>
            <a:ext cx="1683543" cy="553998"/>
          </a:xfrm>
          <a:prstGeom prst="rect">
            <a:avLst/>
          </a:prstGeom>
          <a:noFill/>
        </p:spPr>
        <p:txBody>
          <a:bodyPr wrap="square" rtlCol="0">
            <a:spAutoFit/>
          </a:bodyPr>
          <a:lstStyle/>
          <a:p>
            <a:pPr algn="ctr"/>
            <a:r>
              <a:rPr lang="en-US" sz="1500" dirty="0"/>
              <a:t>Joseph Patchett</a:t>
            </a:r>
          </a:p>
          <a:p>
            <a:pPr algn="ctr"/>
            <a:r>
              <a:rPr lang="en-US" sz="1500" dirty="0"/>
              <a:t>MS student (grad)</a:t>
            </a:r>
          </a:p>
        </p:txBody>
      </p:sp>
      <p:sp>
        <p:nvSpPr>
          <p:cNvPr id="15" name="TextBox 14">
            <a:extLst>
              <a:ext uri="{FF2B5EF4-FFF2-40B4-BE49-F238E27FC236}">
                <a16:creationId xmlns:a16="http://schemas.microsoft.com/office/drawing/2014/main" id="{36BE2677-CE01-6503-DEA9-F2F936C08E3C}"/>
              </a:ext>
            </a:extLst>
          </p:cNvPr>
          <p:cNvSpPr txBox="1"/>
          <p:nvPr/>
        </p:nvSpPr>
        <p:spPr>
          <a:xfrm>
            <a:off x="9663111" y="2635980"/>
            <a:ext cx="1683543" cy="784830"/>
          </a:xfrm>
          <a:prstGeom prst="rect">
            <a:avLst/>
          </a:prstGeom>
          <a:noFill/>
        </p:spPr>
        <p:txBody>
          <a:bodyPr wrap="square" rtlCol="0">
            <a:spAutoFit/>
          </a:bodyPr>
          <a:lstStyle/>
          <a:p>
            <a:pPr algn="ctr"/>
            <a:r>
              <a:rPr lang="en-US" sz="1500" dirty="0"/>
              <a:t>David Bader</a:t>
            </a:r>
          </a:p>
          <a:p>
            <a:pPr algn="ctr"/>
            <a:r>
              <a:rPr lang="en-US" sz="1500" dirty="0"/>
              <a:t>Distinguished Professor</a:t>
            </a:r>
          </a:p>
        </p:txBody>
      </p:sp>
      <p:pic>
        <p:nvPicPr>
          <p:cNvPr id="17" name="Picture 16" descr="A person wearing glasses&#10;&#10;Description automatically generated with low confidence">
            <a:extLst>
              <a:ext uri="{FF2B5EF4-FFF2-40B4-BE49-F238E27FC236}">
                <a16:creationId xmlns:a16="http://schemas.microsoft.com/office/drawing/2014/main" id="{16F9ACDA-4757-79BC-1F2F-4FC01B51CC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200" y="3533596"/>
            <a:ext cx="1610706" cy="1610706"/>
          </a:xfrm>
          <a:prstGeom prst="rect">
            <a:avLst/>
          </a:prstGeom>
        </p:spPr>
      </p:pic>
      <p:pic>
        <p:nvPicPr>
          <p:cNvPr id="19" name="Picture 18" descr="A person folding his arms&#10;&#10;Description automatically generated with medium confidence">
            <a:extLst>
              <a:ext uri="{FF2B5EF4-FFF2-40B4-BE49-F238E27FC236}">
                <a16:creationId xmlns:a16="http://schemas.microsoft.com/office/drawing/2014/main" id="{1C0AD061-2D0A-7C95-4D95-84D0E1E95D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5264" y="3548063"/>
            <a:ext cx="1610707" cy="1610707"/>
          </a:xfrm>
          <a:prstGeom prst="rect">
            <a:avLst/>
          </a:prstGeom>
        </p:spPr>
      </p:pic>
      <p:sp>
        <p:nvSpPr>
          <p:cNvPr id="20" name="TextBox 19">
            <a:extLst>
              <a:ext uri="{FF2B5EF4-FFF2-40B4-BE49-F238E27FC236}">
                <a16:creationId xmlns:a16="http://schemas.microsoft.com/office/drawing/2014/main" id="{191DBA6C-FE10-0087-AE56-BE0B7B9038BF}"/>
              </a:ext>
            </a:extLst>
          </p:cNvPr>
          <p:cNvSpPr txBox="1"/>
          <p:nvPr/>
        </p:nvSpPr>
        <p:spPr>
          <a:xfrm>
            <a:off x="1600200" y="5144302"/>
            <a:ext cx="1683543" cy="553998"/>
          </a:xfrm>
          <a:prstGeom prst="rect">
            <a:avLst/>
          </a:prstGeom>
          <a:noFill/>
        </p:spPr>
        <p:txBody>
          <a:bodyPr wrap="square" rtlCol="0">
            <a:spAutoFit/>
          </a:bodyPr>
          <a:lstStyle/>
          <a:p>
            <a:pPr algn="ctr"/>
            <a:r>
              <a:rPr lang="en-US" sz="1500" dirty="0"/>
              <a:t>Fuhuan Li</a:t>
            </a:r>
          </a:p>
          <a:p>
            <a:pPr algn="ctr"/>
            <a:r>
              <a:rPr lang="en-US" sz="1500" dirty="0"/>
              <a:t>PhD Student</a:t>
            </a:r>
          </a:p>
        </p:txBody>
      </p:sp>
      <p:sp>
        <p:nvSpPr>
          <p:cNvPr id="21" name="TextBox 20">
            <a:extLst>
              <a:ext uri="{FF2B5EF4-FFF2-40B4-BE49-F238E27FC236}">
                <a16:creationId xmlns:a16="http://schemas.microsoft.com/office/drawing/2014/main" id="{CD558815-4452-763E-EAF2-A9AE79AF6C97}"/>
              </a:ext>
            </a:extLst>
          </p:cNvPr>
          <p:cNvSpPr txBox="1"/>
          <p:nvPr/>
        </p:nvSpPr>
        <p:spPr>
          <a:xfrm>
            <a:off x="3942428" y="5158770"/>
            <a:ext cx="1683543" cy="784830"/>
          </a:xfrm>
          <a:prstGeom prst="rect">
            <a:avLst/>
          </a:prstGeom>
          <a:noFill/>
        </p:spPr>
        <p:txBody>
          <a:bodyPr wrap="square" rtlCol="0">
            <a:spAutoFit/>
          </a:bodyPr>
          <a:lstStyle/>
          <a:p>
            <a:pPr algn="ctr"/>
            <a:r>
              <a:rPr lang="en-US" sz="1500" dirty="0"/>
              <a:t>Rajendra Prasad Patil</a:t>
            </a:r>
          </a:p>
          <a:p>
            <a:pPr algn="ctr"/>
            <a:r>
              <a:rPr lang="en-US" sz="1500" dirty="0"/>
              <a:t>MS Student (grad)</a:t>
            </a:r>
          </a:p>
        </p:txBody>
      </p:sp>
      <p:pic>
        <p:nvPicPr>
          <p:cNvPr id="24" name="Picture 23" descr="A person smiling for the camera&#10;&#10;Description automatically generated with low confidence">
            <a:extLst>
              <a:ext uri="{FF2B5EF4-FFF2-40B4-BE49-F238E27FC236}">
                <a16:creationId xmlns:a16="http://schemas.microsoft.com/office/drawing/2014/main" id="{65A89831-271F-32E4-CEFB-90577F6B5D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11087" y="3546607"/>
            <a:ext cx="1597695" cy="1597695"/>
          </a:xfrm>
          <a:prstGeom prst="rect">
            <a:avLst/>
          </a:prstGeom>
        </p:spPr>
      </p:pic>
      <p:pic>
        <p:nvPicPr>
          <p:cNvPr id="26" name="Picture 25" descr="A picture containing person, necktie, suit, person&#10;&#10;Description automatically generated">
            <a:extLst>
              <a:ext uri="{FF2B5EF4-FFF2-40B4-BE49-F238E27FC236}">
                <a16:creationId xmlns:a16="http://schemas.microsoft.com/office/drawing/2014/main" id="{C5A2A07D-5F54-83EB-A1F7-7DE6E751FB4A}"/>
              </a:ext>
            </a:extLst>
          </p:cNvPr>
          <p:cNvPicPr>
            <a:picLocks noChangeAspect="1"/>
          </p:cNvPicPr>
          <p:nvPr/>
        </p:nvPicPr>
        <p:blipFill rotWithShape="1">
          <a:blip r:embed="rId10">
            <a:extLst>
              <a:ext uri="{28A0092B-C50C-407E-A947-70E740481C1C}">
                <a14:useLocalDpi xmlns:a14="http://schemas.microsoft.com/office/drawing/2010/main" val="0"/>
              </a:ext>
            </a:extLst>
          </a:blip>
          <a:srcRect b="23148"/>
          <a:stretch/>
        </p:blipFill>
        <p:spPr>
          <a:xfrm>
            <a:off x="8691862" y="3551708"/>
            <a:ext cx="1679734" cy="1607062"/>
          </a:xfrm>
          <a:prstGeom prst="rect">
            <a:avLst/>
          </a:prstGeom>
        </p:spPr>
      </p:pic>
      <p:sp>
        <p:nvSpPr>
          <p:cNvPr id="27" name="TextBox 26">
            <a:extLst>
              <a:ext uri="{FF2B5EF4-FFF2-40B4-BE49-F238E27FC236}">
                <a16:creationId xmlns:a16="http://schemas.microsoft.com/office/drawing/2014/main" id="{C18F08CE-4AEF-0EA3-D678-7E7D8E380791}"/>
              </a:ext>
            </a:extLst>
          </p:cNvPr>
          <p:cNvSpPr txBox="1"/>
          <p:nvPr/>
        </p:nvSpPr>
        <p:spPr>
          <a:xfrm>
            <a:off x="6268162" y="5161493"/>
            <a:ext cx="1683543" cy="553998"/>
          </a:xfrm>
          <a:prstGeom prst="rect">
            <a:avLst/>
          </a:prstGeom>
          <a:noFill/>
        </p:spPr>
        <p:txBody>
          <a:bodyPr wrap="square" rtlCol="0">
            <a:spAutoFit/>
          </a:bodyPr>
          <a:lstStyle/>
          <a:p>
            <a:pPr algn="ctr"/>
            <a:r>
              <a:rPr lang="en-US" sz="1500" dirty="0" err="1"/>
              <a:t>Vanshika</a:t>
            </a:r>
            <a:r>
              <a:rPr lang="en-US" sz="1500" dirty="0"/>
              <a:t> Agrawal</a:t>
            </a:r>
          </a:p>
          <a:p>
            <a:pPr algn="ctr"/>
            <a:r>
              <a:rPr lang="en-US" sz="1500" dirty="0"/>
              <a:t>Undergrad Student</a:t>
            </a:r>
          </a:p>
        </p:txBody>
      </p:sp>
      <p:sp>
        <p:nvSpPr>
          <p:cNvPr id="28" name="TextBox 27">
            <a:extLst>
              <a:ext uri="{FF2B5EF4-FFF2-40B4-BE49-F238E27FC236}">
                <a16:creationId xmlns:a16="http://schemas.microsoft.com/office/drawing/2014/main" id="{67DCD8C9-F83E-4832-F4F1-4A7CD48C3AD2}"/>
              </a:ext>
            </a:extLst>
          </p:cNvPr>
          <p:cNvSpPr txBox="1"/>
          <p:nvPr/>
        </p:nvSpPr>
        <p:spPr>
          <a:xfrm>
            <a:off x="8726152" y="5158254"/>
            <a:ext cx="1683543" cy="553998"/>
          </a:xfrm>
          <a:prstGeom prst="rect">
            <a:avLst/>
          </a:prstGeom>
          <a:noFill/>
        </p:spPr>
        <p:txBody>
          <a:bodyPr wrap="square" rtlCol="0">
            <a:spAutoFit/>
          </a:bodyPr>
          <a:lstStyle/>
          <a:p>
            <a:pPr algn="ctr"/>
            <a:r>
              <a:rPr lang="en-US" sz="1500" dirty="0"/>
              <a:t>Dave </a:t>
            </a:r>
            <a:r>
              <a:rPr lang="en-US" sz="1500" dirty="0" err="1"/>
              <a:t>Petrovikj</a:t>
            </a:r>
            <a:endParaRPr lang="en-US" sz="1500" dirty="0"/>
          </a:p>
          <a:p>
            <a:pPr algn="ctr"/>
            <a:r>
              <a:rPr lang="en-US" sz="1500" dirty="0"/>
              <a:t>Undergrad Student</a:t>
            </a:r>
          </a:p>
        </p:txBody>
      </p:sp>
    </p:spTree>
    <p:extLst>
      <p:ext uri="{BB962C8B-B14F-4D97-AF65-F5344CB8AC3E}">
        <p14:creationId xmlns:p14="http://schemas.microsoft.com/office/powerpoint/2010/main" val="374479607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38655</TotalTime>
  <Words>1528</Words>
  <Application>Microsoft Macintosh PowerPoint</Application>
  <PresentationFormat>Widescreen</PresentationFormat>
  <Paragraphs>238</Paragraphs>
  <Slides>22</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等线</vt:lpstr>
      <vt:lpstr>等线 Light</vt:lpstr>
      <vt:lpstr>Arial</vt:lpstr>
      <vt:lpstr>Calibri</vt:lpstr>
      <vt:lpstr>Calibri Light</vt:lpstr>
      <vt:lpstr>Consolas</vt:lpstr>
      <vt:lpstr>Helvetica Neue</vt:lpstr>
      <vt:lpstr>Custom Design</vt:lpstr>
      <vt:lpstr>Office Theme</vt:lpstr>
      <vt:lpstr>Interactive Large-Scale Data and Graph Analytics</vt:lpstr>
      <vt:lpstr>PowerPoint Presentation</vt:lpstr>
      <vt:lpstr>New Jersey Institute of Technology</vt:lpstr>
      <vt:lpstr>PowerPoint Presentation</vt:lpstr>
      <vt:lpstr>PowerPoint Presentation</vt:lpstr>
      <vt:lpstr>Publications</vt:lpstr>
      <vt:lpstr>Arkouda Founders &amp; Contributors</vt:lpstr>
      <vt:lpstr>Arkouda: Dedication to Michael H. Merrill (June 2, 1964 ~ November 8, 2022)</vt:lpstr>
      <vt:lpstr>Arachne Developers</vt:lpstr>
      <vt:lpstr>Motivation 1: Massive-Scale Real-World Graphs</vt:lpstr>
      <vt:lpstr>Motivation 2: Need for Graph Analytics</vt:lpstr>
      <vt:lpstr>Motivation 3: Growing Usage of Python for Productive Computing</vt:lpstr>
      <vt:lpstr>Motivations Overlap</vt:lpstr>
      <vt:lpstr>Arkouda: Interactive Data Analytics at Supercomputing Scale</vt:lpstr>
      <vt:lpstr>The Arkouda Framework with Arachne</vt:lpstr>
      <vt:lpstr>Arachne Infrastructure</vt:lpstr>
      <vt:lpstr>How to use Arkouda and/or Arachne?</vt:lpstr>
      <vt:lpstr>Using Arkouda from Docker</vt:lpstr>
      <vt:lpstr>Building Arkouda and Arachne together from Source</vt:lpstr>
      <vt:lpstr>How the Arkouda Server Looks Like</vt:lpstr>
      <vt:lpstr>Connecting to Arkouda Server &amp; Run Small Example</vt:lpstr>
      <vt:lpstr>Thank You  Questions?</vt:lpstr>
    </vt:vector>
  </TitlesOfParts>
  <Manager/>
  <Company>New Jersey Institute of Technology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NJBDA Arkouda</dc:title>
  <dc:subject>Large-Scale Graph Analytics</dc:subject>
  <dc:creator>Oliver Alvarado Rodriguez</dc:creator>
  <cp:keywords/>
  <dc:description/>
  <cp:lastModifiedBy>Oliver Alvarado Rodriguez</cp:lastModifiedBy>
  <cp:revision>136</cp:revision>
  <dcterms:created xsi:type="dcterms:W3CDTF">2012-08-15T13:00:23Z</dcterms:created>
  <dcterms:modified xsi:type="dcterms:W3CDTF">2023-02-22T18:14:49Z</dcterms:modified>
  <cp:category/>
</cp:coreProperties>
</file>